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9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5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7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72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7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2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1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78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8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4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0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1377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กระดาษ A4 (210x297 มม.)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Living</dc:creator>
  <cp:lastModifiedBy>Living</cp:lastModifiedBy>
  <cp:revision>1</cp:revision>
  <dcterms:created xsi:type="dcterms:W3CDTF">2019-11-29T04:08:19Z</dcterms:created>
  <dcterms:modified xsi:type="dcterms:W3CDTF">2019-11-29T04:11:38Z</dcterms:modified>
</cp:coreProperties>
</file>