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50" r:id="rId2"/>
    <p:sldId id="352" r:id="rId3"/>
  </p:sldIdLst>
  <p:sldSz cx="7562850" cy="10688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H Fah kwang" panose="02000506000000020004" pitchFamily="2" charset="-34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9"/>
    <a:srgbClr val="FFCC00"/>
    <a:srgbClr val="3BB0FF"/>
    <a:srgbClr val="0099FF"/>
    <a:srgbClr val="0DC0FF"/>
    <a:srgbClr val="4797D2"/>
    <a:srgbClr val="FFFF99"/>
    <a:srgbClr val="B4E3F7"/>
    <a:srgbClr val="A8772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9" autoAdjust="0"/>
    <p:restoredTop sz="95226" autoAdjust="0"/>
  </p:normalViewPr>
  <p:slideViewPr>
    <p:cSldViewPr snapToGrid="0">
      <p:cViewPr varScale="1">
        <p:scale>
          <a:sx n="43" d="100"/>
          <a:sy n="43" d="100"/>
        </p:scale>
        <p:origin x="2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E3FE-31FF-43F6-B738-10BAC54F2AD4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E7C7D-1C6F-403E-A807-FDCC78D1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4748E-3A38-49C1-935A-5720445FF507}"/>
              </a:ext>
            </a:extLst>
          </p:cNvPr>
          <p:cNvSpPr/>
          <p:nvPr/>
        </p:nvSpPr>
        <p:spPr>
          <a:xfrm>
            <a:off x="0" y="9398832"/>
            <a:ext cx="7562850" cy="1289805"/>
          </a:xfrm>
          <a:prstGeom prst="rect">
            <a:avLst/>
          </a:prstGeom>
          <a:gradFill flip="none" rotWithShape="1">
            <a:gsLst>
              <a:gs pos="0">
                <a:srgbClr val="A87726"/>
              </a:gs>
              <a:gs pos="50000">
                <a:srgbClr val="E5D671"/>
              </a:gs>
              <a:gs pos="100000">
                <a:srgbClr val="A877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9C449-B93C-4412-AB87-1CE5679AABF5}"/>
              </a:ext>
            </a:extLst>
          </p:cNvPr>
          <p:cNvSpPr/>
          <p:nvPr/>
        </p:nvSpPr>
        <p:spPr>
          <a:xfrm rot="10800000">
            <a:off x="-9687" y="-81146"/>
            <a:ext cx="7615279" cy="10029818"/>
          </a:xfrm>
          <a:prstGeom prst="rect">
            <a:avLst/>
          </a:prstGeom>
          <a:gradFill>
            <a:gsLst>
              <a:gs pos="45000">
                <a:schemeClr val="accent4">
                  <a:lumMod val="0"/>
                  <a:lumOff val="100000"/>
                </a:schemeClr>
              </a:gs>
              <a:gs pos="68000">
                <a:srgbClr val="B4E3F7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E72F2-CAC4-4CF0-AB32-BCE4BBF525A5}"/>
              </a:ext>
            </a:extLst>
          </p:cNvPr>
          <p:cNvSpPr/>
          <p:nvPr/>
        </p:nvSpPr>
        <p:spPr>
          <a:xfrm rot="10800000">
            <a:off x="-6460" y="9089348"/>
            <a:ext cx="7612051" cy="1599290"/>
          </a:xfrm>
          <a:prstGeom prst="rect">
            <a:avLst/>
          </a:prstGeom>
          <a:gradFill flip="none" rotWithShape="1">
            <a:gsLst>
              <a:gs pos="100000">
                <a:srgbClr val="BEE7F9"/>
              </a:gs>
              <a:gs pos="0">
                <a:schemeClr val="accent5">
                  <a:lumMod val="60000"/>
                  <a:lumOff val="40000"/>
                </a:schemeClr>
              </a:gs>
              <a:gs pos="91000">
                <a:srgbClr val="BEE7F9"/>
              </a:gs>
              <a:gs pos="71000">
                <a:srgbClr val="0DC0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296DF2-BFF4-4634-BD32-6070DE509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263"/>
          <a:stretch/>
        </p:blipFill>
        <p:spPr>
          <a:xfrm>
            <a:off x="10254" y="2993253"/>
            <a:ext cx="7559055" cy="1386216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86AFC64-733E-4B3F-8C76-FFE3B4A1FF50}"/>
              </a:ext>
            </a:extLst>
          </p:cNvPr>
          <p:cNvSpPr/>
          <p:nvPr/>
        </p:nvSpPr>
        <p:spPr>
          <a:xfrm>
            <a:off x="900431" y="3284895"/>
            <a:ext cx="37160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ชั้นมัธยมศึกษาปีที่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ห้อง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cap="none" spc="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0A31FE-F3FE-44EF-AC68-BAF4B7274859}"/>
              </a:ext>
            </a:extLst>
          </p:cNvPr>
          <p:cNvSpPr txBox="1"/>
          <p:nvPr/>
        </p:nvSpPr>
        <p:spPr>
          <a:xfrm>
            <a:off x="1472427" y="7696460"/>
            <a:ext cx="44344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ครูที่ปรึกษา</a:t>
            </a:r>
          </a:p>
          <a:p>
            <a:pPr algn="ctr">
              <a:spcBef>
                <a:spcPts val="600"/>
              </a:spcBef>
            </a:pPr>
            <a:r>
              <a:rPr lang="th-TH" sz="2800" b="1" dirty="0">
                <a:latin typeface="TH Fah kwang" panose="02000506000000020004" charset="-34"/>
                <a:cs typeface="TH Fah kwang" panose="02000506000000020004" charset="-34"/>
              </a:rPr>
              <a:t>นางสาวจตุพร  เฝือชัย</a:t>
            </a:r>
            <a:endParaRPr lang="en-US" sz="2800" b="1" dirty="0">
              <a:latin typeface="TH Fah kwang" panose="02000506000000020004" charset="-34"/>
              <a:cs typeface="TH Fah kwang" panose="0200050600000002000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F36383-5B2F-4752-8C22-AB7B184F91BC}"/>
              </a:ext>
            </a:extLst>
          </p:cNvPr>
          <p:cNvSpPr txBox="1"/>
          <p:nvPr/>
        </p:nvSpPr>
        <p:spPr>
          <a:xfrm>
            <a:off x="365648" y="9253673"/>
            <a:ext cx="683155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โรงเรียนทีปราษฎร์พิทยา</a:t>
            </a:r>
          </a:p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อำเภอเกาะสมุย  จังหวัดสุราษฎร์ธานี</a:t>
            </a:r>
          </a:p>
          <a:p>
            <a:pPr algn="ctr">
              <a:spcBef>
                <a:spcPts val="600"/>
              </a:spcBef>
            </a:pPr>
            <a:r>
              <a:rPr lang="th-TH" sz="2400" b="1" dirty="0">
                <a:latin typeface="TH Fah kwang" panose="02000506000000020004" charset="-34"/>
                <a:cs typeface="TH Fah kwang" panose="02000506000000020004" charset="-34"/>
              </a:rPr>
              <a:t>สำนักงานเขตพื้นที่การศึกษามัธยมศึกษาสุราษฎร์ธานี ชุมพร</a:t>
            </a:r>
          </a:p>
          <a:p>
            <a:pPr algn="ctr">
              <a:spcBef>
                <a:spcPts val="600"/>
              </a:spcBef>
            </a:pPr>
            <a:endParaRPr lang="en-US" sz="2400" b="1" dirty="0">
              <a:latin typeface="TH Fah kwang" panose="02000506000000020004" charset="-34"/>
              <a:cs typeface="TH Fah kwang" panose="02000506000000020004" charset="-34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98BF419-6659-9433-3C42-0F3952037948}"/>
              </a:ext>
            </a:extLst>
          </p:cNvPr>
          <p:cNvSpPr/>
          <p:nvPr/>
        </p:nvSpPr>
        <p:spPr>
          <a:xfrm rot="10800000">
            <a:off x="-19726" y="-77956"/>
            <a:ext cx="7612051" cy="2952752"/>
          </a:xfrm>
          <a:prstGeom prst="rect">
            <a:avLst/>
          </a:prstGeom>
          <a:gradFill>
            <a:gsLst>
              <a:gs pos="35000">
                <a:srgbClr val="BEE7F9"/>
              </a:gs>
              <a:gs pos="14607">
                <a:srgbClr val="3BB0FF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E3B78F-7526-4AF2-AEB1-B90F660F8CE9}"/>
              </a:ext>
            </a:extLst>
          </p:cNvPr>
          <p:cNvSpPr/>
          <p:nvPr/>
        </p:nvSpPr>
        <p:spPr>
          <a:xfrm>
            <a:off x="1116272" y="1599290"/>
            <a:ext cx="5330306" cy="1138773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22225">
                  <a:noFill/>
                  <a:prstDash val="solid"/>
                </a:ln>
                <a:solidFill>
                  <a:srgbClr val="C00000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รายงานผลการเยี่ยมบ้านนักเรียน</a:t>
            </a:r>
            <a:endParaRPr lang="th-TH" sz="3600" b="1" cap="none" spc="0" dirty="0">
              <a:ln w="22225">
                <a:noFill/>
                <a:prstDash val="solid"/>
              </a:ln>
              <a:solidFill>
                <a:srgbClr val="C00000"/>
              </a:solidFill>
              <a:effectLst>
                <a:glow rad="190500">
                  <a:schemeClr val="bg1"/>
                </a:glo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ภาคเรียนที่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1 </a:t>
            </a:r>
            <a:r>
              <a:rPr lang="th-TH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ปีการศึกษา 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1D31EB"/>
                </a:solidFill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2565</a:t>
            </a:r>
            <a:endParaRPr lang="en-US" sz="3200" b="1" cap="none" spc="0" dirty="0">
              <a:ln w="22225">
                <a:noFill/>
                <a:prstDash val="solid"/>
              </a:ln>
              <a:solidFill>
                <a:srgbClr val="1D31EB"/>
              </a:solidFill>
              <a:effectLst>
                <a:glow rad="190500">
                  <a:schemeClr val="bg1"/>
                </a:glo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C07204-6EE7-49F1-83DC-3A3BBB292B17}"/>
              </a:ext>
            </a:extLst>
          </p:cNvPr>
          <p:cNvSpPr/>
          <p:nvPr/>
        </p:nvSpPr>
        <p:spPr>
          <a:xfrm>
            <a:off x="4228773" y="121056"/>
            <a:ext cx="1386216" cy="1386216"/>
          </a:xfrm>
          <a:prstGeom prst="ellipse">
            <a:avLst/>
          </a:prstGeom>
          <a:gradFill flip="none" rotWithShape="1">
            <a:gsLst>
              <a:gs pos="0">
                <a:srgbClr val="BFBDBE"/>
              </a:gs>
              <a:gs pos="49000">
                <a:srgbClr val="EDEDEF"/>
              </a:gs>
              <a:gs pos="100000">
                <a:srgbClr val="BFBDBE"/>
              </a:gs>
            </a:gsLst>
            <a:lin ang="2700000" scaled="1"/>
            <a:tileRect/>
          </a:gradFill>
          <a:ln w="53975">
            <a:gradFill>
              <a:gsLst>
                <a:gs pos="0">
                  <a:srgbClr val="A87726"/>
                </a:gs>
                <a:gs pos="50000">
                  <a:srgbClr val="E5D671"/>
                </a:gs>
                <a:gs pos="100000">
                  <a:srgbClr val="A8772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ประวัติความเป็นมา – โรงเรียนทีปราษฎร์พิทยา (Theeparatpittaya School)">
            <a:extLst>
              <a:ext uri="{FF2B5EF4-FFF2-40B4-BE49-F238E27FC236}">
                <a16:creationId xmlns:a16="http://schemas.microsoft.com/office/drawing/2014/main" id="{30B8A394-1E75-4D0F-BCB1-9DCB13C9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3" y="163185"/>
            <a:ext cx="1299117" cy="12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AA10CEA-04BC-14F9-D166-5761C28F4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27" y="379675"/>
            <a:ext cx="2572090" cy="1011688"/>
          </a:xfrm>
          <a:prstGeom prst="rect">
            <a:avLst/>
          </a:prstGeom>
        </p:spPr>
      </p:pic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9DFDC-538E-6E58-B58F-6129CC6D47F2}"/>
              </a:ext>
            </a:extLst>
          </p:cNvPr>
          <p:cNvCxnSpPr>
            <a:cxnSpLocks/>
          </p:cNvCxnSpPr>
          <p:nvPr/>
        </p:nvCxnSpPr>
        <p:spPr>
          <a:xfrm>
            <a:off x="-14990" y="2963273"/>
            <a:ext cx="7622305" cy="2998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F0FC6132-79C3-0A28-1332-E0615AF2E6EA}"/>
              </a:ext>
            </a:extLst>
          </p:cNvPr>
          <p:cNvCxnSpPr>
            <a:cxnSpLocks/>
          </p:cNvCxnSpPr>
          <p:nvPr/>
        </p:nvCxnSpPr>
        <p:spPr>
          <a:xfrm>
            <a:off x="-19726" y="8994566"/>
            <a:ext cx="7622305" cy="2998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EBF663B-2E53-0431-F2A8-8910FEFC74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47" y="4404117"/>
            <a:ext cx="2516734" cy="31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9">
            <a:extLst>
              <a:ext uri="{FF2B5EF4-FFF2-40B4-BE49-F238E27FC236}">
                <a16:creationId xmlns:a16="http://schemas.microsoft.com/office/drawing/2014/main" id="{8C08AE11-15CD-2E7E-B849-4E147C5652D2}"/>
              </a:ext>
            </a:extLst>
          </p:cNvPr>
          <p:cNvSpPr/>
          <p:nvPr/>
        </p:nvSpPr>
        <p:spPr>
          <a:xfrm>
            <a:off x="2413708" y="4197246"/>
            <a:ext cx="3297544" cy="3199563"/>
          </a:xfrm>
          <a:prstGeom prst="ellipse">
            <a:avLst/>
          </a:prstGeom>
          <a:gradFill flip="none" rotWithShape="1">
            <a:gsLst>
              <a:gs pos="0">
                <a:srgbClr val="BFBDBE"/>
              </a:gs>
              <a:gs pos="49000">
                <a:srgbClr val="EDEDEF"/>
              </a:gs>
              <a:gs pos="100000">
                <a:srgbClr val="BFBDBE"/>
              </a:gs>
            </a:gsLst>
            <a:lin ang="2700000" scaled="1"/>
            <a:tileRect/>
          </a:gradFill>
          <a:ln w="53975">
            <a:gradFill>
              <a:gsLst>
                <a:gs pos="0">
                  <a:srgbClr val="A87726"/>
                </a:gs>
                <a:gs pos="50000">
                  <a:srgbClr val="E5D671"/>
                </a:gs>
                <a:gs pos="100000">
                  <a:srgbClr val="A8772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E7C7D-1C6F-403E-A807-FDCC78D1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4748E-3A38-49C1-935A-5720445FF507}"/>
              </a:ext>
            </a:extLst>
          </p:cNvPr>
          <p:cNvSpPr/>
          <p:nvPr/>
        </p:nvSpPr>
        <p:spPr>
          <a:xfrm>
            <a:off x="0" y="9398832"/>
            <a:ext cx="7562850" cy="1289805"/>
          </a:xfrm>
          <a:prstGeom prst="rect">
            <a:avLst/>
          </a:prstGeom>
          <a:gradFill flip="none" rotWithShape="1">
            <a:gsLst>
              <a:gs pos="0">
                <a:srgbClr val="A87726"/>
              </a:gs>
              <a:gs pos="50000">
                <a:srgbClr val="E5D671"/>
              </a:gs>
              <a:gs pos="100000">
                <a:srgbClr val="A8772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9C449-B93C-4412-AB87-1CE5679AABF5}"/>
              </a:ext>
            </a:extLst>
          </p:cNvPr>
          <p:cNvSpPr/>
          <p:nvPr/>
        </p:nvSpPr>
        <p:spPr>
          <a:xfrm rot="10800000">
            <a:off x="-9687" y="-81146"/>
            <a:ext cx="7615279" cy="10029818"/>
          </a:xfrm>
          <a:prstGeom prst="rect">
            <a:avLst/>
          </a:prstGeom>
          <a:gradFill>
            <a:gsLst>
              <a:gs pos="45000">
                <a:schemeClr val="accent4">
                  <a:lumMod val="0"/>
                  <a:lumOff val="100000"/>
                </a:schemeClr>
              </a:gs>
              <a:gs pos="68000">
                <a:srgbClr val="B4E3F7"/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E72F2-CAC4-4CF0-AB32-BCE4BBF525A5}"/>
              </a:ext>
            </a:extLst>
          </p:cNvPr>
          <p:cNvSpPr/>
          <p:nvPr/>
        </p:nvSpPr>
        <p:spPr>
          <a:xfrm rot="10800000">
            <a:off x="-6460" y="9089348"/>
            <a:ext cx="7612051" cy="1599290"/>
          </a:xfrm>
          <a:prstGeom prst="rect">
            <a:avLst/>
          </a:prstGeom>
          <a:gradFill flip="none" rotWithShape="1">
            <a:gsLst>
              <a:gs pos="100000">
                <a:srgbClr val="BEE7F9"/>
              </a:gs>
              <a:gs pos="0">
                <a:schemeClr val="accent5">
                  <a:lumMod val="60000"/>
                  <a:lumOff val="40000"/>
                </a:schemeClr>
              </a:gs>
              <a:gs pos="95000">
                <a:srgbClr val="4797D2"/>
              </a:gs>
              <a:gs pos="71000">
                <a:srgbClr val="0DC0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th-TH" sz="1800" b="1" dirty="0">
              <a:latin typeface="TH Fah kwang" panose="02000506000000020004" charset="-34"/>
              <a:cs typeface="TH Fah kwang" panose="02000506000000020004" charset="-34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98BF419-6659-9433-3C42-0F3952037948}"/>
              </a:ext>
            </a:extLst>
          </p:cNvPr>
          <p:cNvSpPr/>
          <p:nvPr/>
        </p:nvSpPr>
        <p:spPr>
          <a:xfrm rot="10800000">
            <a:off x="-19726" y="-77956"/>
            <a:ext cx="7612051" cy="2952752"/>
          </a:xfrm>
          <a:prstGeom prst="rect">
            <a:avLst/>
          </a:prstGeom>
          <a:gradFill>
            <a:gsLst>
              <a:gs pos="35000">
                <a:srgbClr val="BEE7F9"/>
              </a:gs>
              <a:gs pos="14607">
                <a:srgbClr val="3BB0FF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8CD9DFDC-538E-6E58-B58F-6129CC6D47F2}"/>
              </a:ext>
            </a:extLst>
          </p:cNvPr>
          <p:cNvCxnSpPr>
            <a:cxnSpLocks/>
          </p:cNvCxnSpPr>
          <p:nvPr/>
        </p:nvCxnSpPr>
        <p:spPr>
          <a:xfrm>
            <a:off x="-14990" y="2963273"/>
            <a:ext cx="7622305" cy="2998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F0FC6132-79C3-0A28-1332-E0615AF2E6EA}"/>
              </a:ext>
            </a:extLst>
          </p:cNvPr>
          <p:cNvCxnSpPr>
            <a:cxnSpLocks/>
          </p:cNvCxnSpPr>
          <p:nvPr/>
        </p:nvCxnSpPr>
        <p:spPr>
          <a:xfrm>
            <a:off x="-19726" y="8994566"/>
            <a:ext cx="7622305" cy="2998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2">
            <a:extLst>
              <a:ext uri="{FF2B5EF4-FFF2-40B4-BE49-F238E27FC236}">
                <a16:creationId xmlns:a16="http://schemas.microsoft.com/office/drawing/2014/main" id="{32ECDC05-3207-26D0-D1E9-BD11C775D3C3}"/>
              </a:ext>
            </a:extLst>
          </p:cNvPr>
          <p:cNvSpPr/>
          <p:nvPr/>
        </p:nvSpPr>
        <p:spPr>
          <a:xfrm>
            <a:off x="1488168" y="797422"/>
            <a:ext cx="4586512" cy="1200329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ระบบดูแลช่วยเหลือนักเรียน</a:t>
            </a:r>
          </a:p>
          <a:p>
            <a:pPr algn="ctr"/>
            <a:r>
              <a:rPr lang="th-TH" sz="36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โรงเรียนทีปราษฎร์พิทยา</a:t>
            </a: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EFEA5492-F495-5DE6-D75D-134C227C8420}"/>
              </a:ext>
            </a:extLst>
          </p:cNvPr>
          <p:cNvSpPr/>
          <p:nvPr/>
        </p:nvSpPr>
        <p:spPr>
          <a:xfrm>
            <a:off x="2322096" y="4417267"/>
            <a:ext cx="3074363" cy="3074363"/>
          </a:xfrm>
          <a:prstGeom prst="ellipse">
            <a:avLst/>
          </a:prstGeom>
          <a:gradFill flip="none" rotWithShape="1">
            <a:gsLst>
              <a:gs pos="0">
                <a:srgbClr val="BFBDBE"/>
              </a:gs>
              <a:gs pos="49000">
                <a:srgbClr val="EDEDEF"/>
              </a:gs>
              <a:gs pos="100000">
                <a:srgbClr val="BFBDBE"/>
              </a:gs>
            </a:gsLst>
            <a:lin ang="2700000" scaled="1"/>
            <a:tileRect/>
          </a:gradFill>
          <a:ln w="53975">
            <a:gradFill>
              <a:gsLst>
                <a:gs pos="0">
                  <a:srgbClr val="A87726"/>
                </a:gs>
                <a:gs pos="50000">
                  <a:srgbClr val="E5D671"/>
                </a:gs>
                <a:gs pos="100000">
                  <a:srgbClr val="A8772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ประวัติความเป็นมา – โรงเรียนทีปราษฎร์พิทยา (Theeparatpittaya School)">
            <a:extLst>
              <a:ext uri="{FF2B5EF4-FFF2-40B4-BE49-F238E27FC236}">
                <a16:creationId xmlns:a16="http://schemas.microsoft.com/office/drawing/2014/main" id="{6285D076-29B4-7267-57D9-9CA3E60E9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79" y="4527948"/>
            <a:ext cx="2901262" cy="290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2">
            <a:extLst>
              <a:ext uri="{FF2B5EF4-FFF2-40B4-BE49-F238E27FC236}">
                <a16:creationId xmlns:a16="http://schemas.microsoft.com/office/drawing/2014/main" id="{459988A8-CE1A-A2CB-ED18-F79F5AD6041A}"/>
              </a:ext>
            </a:extLst>
          </p:cNvPr>
          <p:cNvSpPr/>
          <p:nvPr/>
        </p:nvSpPr>
        <p:spPr>
          <a:xfrm>
            <a:off x="229820" y="9581498"/>
            <a:ext cx="710322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สำนักงานเขตพื้นที่การศึกษามัธยมศึกษาสุราษฎร์ธานี ชุมพร</a:t>
            </a:r>
          </a:p>
          <a:p>
            <a:pPr algn="ctr"/>
            <a:r>
              <a:rPr lang="th-TH" sz="2400" b="1" dirty="0">
                <a:ln w="22225">
                  <a:noFill/>
                  <a:prstDash val="solid"/>
                </a:ln>
                <a:effectLst>
                  <a:glow rad="190500">
                    <a:schemeClr val="bg1"/>
                  </a:glo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สำนักงานคณะกรรมการการศึกษาขั้นพื้นฐาน  กระทรวงศึกษาธิการ</a:t>
            </a:r>
          </a:p>
        </p:txBody>
      </p:sp>
    </p:spTree>
    <p:extLst>
      <p:ext uri="{BB962C8B-B14F-4D97-AF65-F5344CB8AC3E}">
        <p14:creationId xmlns:p14="http://schemas.microsoft.com/office/powerpoint/2010/main" val="13964109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71</Words>
  <Application>Microsoft Office PowerPoint</Application>
  <PresentationFormat>กำหนดเอง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Calibri</vt:lpstr>
      <vt:lpstr>Times New Roman</vt:lpstr>
      <vt:lpstr>Calibri Light</vt:lpstr>
      <vt:lpstr>TH Fah kwang</vt:lpstr>
      <vt:lpstr>Arial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Tukta</cp:lastModifiedBy>
  <cp:revision>99</cp:revision>
  <dcterms:created xsi:type="dcterms:W3CDTF">2020-07-02T05:42:55Z</dcterms:created>
  <dcterms:modified xsi:type="dcterms:W3CDTF">2022-06-13T03:53:41Z</dcterms:modified>
</cp:coreProperties>
</file>