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4" r:id="rId2"/>
    <p:sldId id="349" r:id="rId3"/>
  </p:sldIdLst>
  <p:sldSz cx="7562850" cy="10688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Fah kwang" panose="02000506000000020004" pitchFamily="2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9"/>
    <a:srgbClr val="FFCC00"/>
    <a:srgbClr val="3BB0FF"/>
    <a:srgbClr val="0099FF"/>
    <a:srgbClr val="0DC0FF"/>
    <a:srgbClr val="4797D2"/>
    <a:srgbClr val="FFFF99"/>
    <a:srgbClr val="B4E3F7"/>
    <a:srgbClr val="A8772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5226" autoAdjust="0"/>
  </p:normalViewPr>
  <p:slideViewPr>
    <p:cSldViewPr snapToGrid="0">
      <p:cViewPr varScale="1">
        <p:scale>
          <a:sx n="43" d="100"/>
          <a:sy n="43" d="100"/>
        </p:scale>
        <p:origin x="2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1000">
                <a:srgbClr val="FFFF99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42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96DF2-BFF4-4634-BD32-6070DE509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263"/>
          <a:stretch/>
        </p:blipFill>
        <p:spPr>
          <a:xfrm>
            <a:off x="10254" y="2993253"/>
            <a:ext cx="7559055" cy="13862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6AFC64-733E-4B3F-8C76-FFE3B4A1FF50}"/>
              </a:ext>
            </a:extLst>
          </p:cNvPr>
          <p:cNvSpPr/>
          <p:nvPr/>
        </p:nvSpPr>
        <p:spPr>
          <a:xfrm>
            <a:off x="881195" y="3284895"/>
            <a:ext cx="3754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ชั้นมัธยมศึกษาปีที่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ห้อง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cap="none" spc="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0A31FE-F3FE-44EF-AC68-BAF4B7274859}"/>
              </a:ext>
            </a:extLst>
          </p:cNvPr>
          <p:cNvSpPr txBox="1"/>
          <p:nvPr/>
        </p:nvSpPr>
        <p:spPr>
          <a:xfrm>
            <a:off x="1472427" y="7696460"/>
            <a:ext cx="4434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ครูที่ปรึกษา</a:t>
            </a:r>
          </a:p>
          <a:p>
            <a:pPr algn="ctr">
              <a:spcBef>
                <a:spcPts val="600"/>
              </a:spcBef>
            </a:pPr>
            <a:r>
              <a:rPr lang="th-TH" sz="2800" b="1" dirty="0">
                <a:latin typeface="TH Fah kwang" panose="02000506000000020004" charset="-34"/>
                <a:cs typeface="TH Fah kwang" panose="02000506000000020004" charset="-34"/>
              </a:rPr>
              <a:t>นางสาวจตุพร  เฝือชัย</a:t>
            </a:r>
            <a:endParaRPr lang="en-US" sz="28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36383-5B2F-4752-8C22-AB7B184F91BC}"/>
              </a:ext>
            </a:extLst>
          </p:cNvPr>
          <p:cNvSpPr txBox="1"/>
          <p:nvPr/>
        </p:nvSpPr>
        <p:spPr>
          <a:xfrm>
            <a:off x="365648" y="9163733"/>
            <a:ext cx="68315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โรงเรียนทีปราษฎร์พิทยา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อำเภอเกาะสมุย  จังหวัดสุราษฎร์ธานี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>
              <a:spcBef>
                <a:spcPts val="600"/>
              </a:spcBef>
            </a:pPr>
            <a:endParaRPr lang="en-US" sz="24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4736" y="-62966"/>
            <a:ext cx="7612051" cy="2952752"/>
          </a:xfrm>
          <a:prstGeom prst="rect">
            <a:avLst/>
          </a:prstGeom>
          <a:gradFill>
            <a:gsLst>
              <a:gs pos="96000">
                <a:srgbClr val="B4E3F7"/>
              </a:gs>
              <a:gs pos="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E3B78F-7526-4AF2-AEB1-B90F660F8CE9}"/>
              </a:ext>
            </a:extLst>
          </p:cNvPr>
          <p:cNvSpPr/>
          <p:nvPr/>
        </p:nvSpPr>
        <p:spPr>
          <a:xfrm>
            <a:off x="1116272" y="1599290"/>
            <a:ext cx="5330306" cy="1138773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รายงานผลการเยี่ยมบ้านนักเรียน</a:t>
            </a:r>
            <a:endParaRPr lang="th-TH" sz="36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ภาคเรียนที่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ปีการศึกษา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2565</a:t>
            </a:r>
            <a:endParaRPr lang="en-US" sz="3200" b="1" cap="none" spc="0" dirty="0">
              <a:ln w="22225">
                <a:noFill/>
                <a:prstDash val="solid"/>
              </a:ln>
              <a:solidFill>
                <a:srgbClr val="1D31EB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07204-6EE7-49F1-83DC-3A3BBB292B17}"/>
              </a:ext>
            </a:extLst>
          </p:cNvPr>
          <p:cNvSpPr/>
          <p:nvPr/>
        </p:nvSpPr>
        <p:spPr>
          <a:xfrm>
            <a:off x="4228773" y="121056"/>
            <a:ext cx="1386216" cy="1386216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30B8A394-1E75-4D0F-BCB1-9DCB13C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3" y="163185"/>
            <a:ext cx="1299117" cy="1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AA10CEA-04BC-14F9-D166-5761C28F4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7" y="379675"/>
            <a:ext cx="2572090" cy="1011688"/>
          </a:xfrm>
          <a:prstGeom prst="rect">
            <a:avLst/>
          </a:prstGeom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0" y="2963273"/>
            <a:ext cx="7622305" cy="29980"/>
          </a:xfrm>
          <a:prstGeom prst="line">
            <a:avLst/>
          </a:prstGeom>
          <a:ln w="76200">
            <a:solidFill>
              <a:srgbClr val="A87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B672E1E-B267-D481-08E8-779D1387E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51" y="4183101"/>
            <a:ext cx="2714730" cy="33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BEE7F9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1000">
                <a:srgbClr val="FFFF99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42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4736" y="-62966"/>
            <a:ext cx="7612051" cy="2952752"/>
          </a:xfrm>
          <a:prstGeom prst="rect">
            <a:avLst/>
          </a:prstGeom>
          <a:gradFill flip="none" rotWithShape="1">
            <a:gsLst>
              <a:gs pos="96000">
                <a:srgbClr val="BEE7F9"/>
              </a:gs>
              <a:gs pos="13000">
                <a:srgbClr val="FFC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E3B78F-7526-4AF2-AEB1-B90F660F8CE9}"/>
              </a:ext>
            </a:extLst>
          </p:cNvPr>
          <p:cNvSpPr/>
          <p:nvPr/>
        </p:nvSpPr>
        <p:spPr>
          <a:xfrm>
            <a:off x="1488168" y="797422"/>
            <a:ext cx="4586512" cy="1200329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ระบบดูแลช่วยเหลือนักเรียน</a:t>
            </a:r>
          </a:p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โรงเรียนทีปราษฎร์พิทยา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07204-6EE7-49F1-83DC-3A3BBB292B17}"/>
              </a:ext>
            </a:extLst>
          </p:cNvPr>
          <p:cNvSpPr/>
          <p:nvPr/>
        </p:nvSpPr>
        <p:spPr>
          <a:xfrm>
            <a:off x="2413708" y="4384078"/>
            <a:ext cx="3012731" cy="3012731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30B8A394-1E75-4D0F-BCB1-9DCB13C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2" y="4432643"/>
            <a:ext cx="2901262" cy="29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0" y="2963273"/>
            <a:ext cx="7622305" cy="29980"/>
          </a:xfrm>
          <a:prstGeom prst="line">
            <a:avLst/>
          </a:prstGeom>
          <a:ln w="76200">
            <a:solidFill>
              <a:srgbClr val="A87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2">
            <a:extLst>
              <a:ext uri="{FF2B5EF4-FFF2-40B4-BE49-F238E27FC236}">
                <a16:creationId xmlns:a16="http://schemas.microsoft.com/office/drawing/2014/main" id="{DBEF529E-FDD8-5838-4CE0-B1403C555524}"/>
              </a:ext>
            </a:extLst>
          </p:cNvPr>
          <p:cNvSpPr/>
          <p:nvPr/>
        </p:nvSpPr>
        <p:spPr>
          <a:xfrm>
            <a:off x="229820" y="9581498"/>
            <a:ext cx="71032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สำนักงานคณะกรรมการการศึกษาขั้นพื้นฐาน  กระทรวงศึกษาธิการ</a:t>
            </a:r>
          </a:p>
        </p:txBody>
      </p:sp>
    </p:spTree>
    <p:extLst>
      <p:ext uri="{BB962C8B-B14F-4D97-AF65-F5344CB8AC3E}">
        <p14:creationId xmlns:p14="http://schemas.microsoft.com/office/powerpoint/2010/main" val="29344767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71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Calibri</vt:lpstr>
      <vt:lpstr>Times New Roman</vt:lpstr>
      <vt:lpstr>Calibri Light</vt:lpstr>
      <vt:lpstr>TH Fah kwang</vt:lpstr>
      <vt:lpstr>Arial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Tukta</cp:lastModifiedBy>
  <cp:revision>99</cp:revision>
  <dcterms:created xsi:type="dcterms:W3CDTF">2020-07-02T05:42:55Z</dcterms:created>
  <dcterms:modified xsi:type="dcterms:W3CDTF">2022-06-13T03:54:11Z</dcterms:modified>
</cp:coreProperties>
</file>