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797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655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770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72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5791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2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5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9106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178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81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445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6E14-9D3E-4284-8E4C-13B97E42F106}" type="datetimeFigureOut">
              <a:rPr lang="th-TH" smtClean="0"/>
              <a:t>29/11/62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8076-F329-4723-9BEC-8A00C4D7C7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06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137794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กระดาษ A4 (210x297 มม.)</PresentationFormat>
  <Paragraphs>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Living</dc:creator>
  <cp:lastModifiedBy>Living</cp:lastModifiedBy>
  <cp:revision>2</cp:revision>
  <dcterms:created xsi:type="dcterms:W3CDTF">2019-11-29T04:08:19Z</dcterms:created>
  <dcterms:modified xsi:type="dcterms:W3CDTF">2019-11-29T04:12:13Z</dcterms:modified>
</cp:coreProperties>
</file>