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7977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655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770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672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5791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9423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57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9106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1784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9814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445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906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137794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กระดาษ A4 (210x297 มม.)</PresentationFormat>
  <Paragraphs>0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ธีมของ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Living</dc:creator>
  <cp:lastModifiedBy>Living</cp:lastModifiedBy>
  <cp:revision>4</cp:revision>
  <dcterms:created xsi:type="dcterms:W3CDTF">2019-11-29T04:08:19Z</dcterms:created>
  <dcterms:modified xsi:type="dcterms:W3CDTF">2019-11-29T04:13:03Z</dcterms:modified>
</cp:coreProperties>
</file>