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9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55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770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72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79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42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910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78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98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45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906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13779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กระดาษ A4 (210x297 มม.)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Living</dc:creator>
  <cp:lastModifiedBy>Living</cp:lastModifiedBy>
  <cp:revision>6</cp:revision>
  <dcterms:created xsi:type="dcterms:W3CDTF">2019-11-29T04:08:19Z</dcterms:created>
  <dcterms:modified xsi:type="dcterms:W3CDTF">2019-11-29T04:13:45Z</dcterms:modified>
</cp:coreProperties>
</file>