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sldIdLst>
    <p:sldId id="274" r:id="rId2"/>
    <p:sldId id="275" r:id="rId3"/>
  </p:sldIdLst>
  <p:sldSz cx="6858000" cy="9906000" type="A4"/>
  <p:notesSz cx="7104063" cy="10234613"/>
  <p:embeddedFontLst>
    <p:embeddedFont>
      <p:font typeface="Cordia New" panose="020B0304020202020204" pitchFamily="34" charset="-34"/>
      <p:regular r:id="rId4"/>
      <p:bold r:id="rId5"/>
      <p:italic r:id="rId6"/>
      <p:boldItalic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Nithan" panose="020B0604020202020204" charset="-34"/>
      <p:regular r:id="rId12"/>
    </p:embeddedFont>
    <p:embeddedFont>
      <p:font typeface="Angsana New" panose="02020603050405020304" pitchFamily="18" charset="-34"/>
      <p:regular r:id="rId13"/>
      <p:bold r:id="rId14"/>
      <p:italic r:id="rId15"/>
      <p:boldItalic r:id="rId16"/>
    </p:embeddedFont>
    <p:embeddedFont>
      <p:font typeface="Calibri Light" panose="020F0302020204030204" pitchFamily="34" charset="0"/>
      <p:regular r:id="rId17"/>
      <p:italic r:id="rId18"/>
    </p:embeddedFont>
  </p:embeddedFont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DA0"/>
    <a:srgbClr val="FF9AAF"/>
    <a:srgbClr val="FFC6A2"/>
    <a:srgbClr val="FFC8A2"/>
    <a:srgbClr val="FFE29A"/>
    <a:srgbClr val="FF6D6D"/>
    <a:srgbClr val="FFC000"/>
    <a:srgbClr val="FDD9CF"/>
    <a:srgbClr val="D60093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2" d="100"/>
          <a:sy n="52" d="100"/>
        </p:scale>
        <p:origin x="229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presProps" Target="pres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895CF-9B02-43EF-847B-516C46BFAACB}" type="datetimeFigureOut">
              <a:rPr lang="th-TH" smtClean="0"/>
              <a:t>10/05/64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938AE-C90D-4B60-9687-9E06279BCCD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66805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895CF-9B02-43EF-847B-516C46BFAACB}" type="datetimeFigureOut">
              <a:rPr lang="th-TH" smtClean="0"/>
              <a:t>10/05/64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938AE-C90D-4B60-9687-9E06279BCCD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06801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895CF-9B02-43EF-847B-516C46BFAACB}" type="datetimeFigureOut">
              <a:rPr lang="th-TH" smtClean="0"/>
              <a:t>10/05/64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938AE-C90D-4B60-9687-9E06279BCCD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48636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895CF-9B02-43EF-847B-516C46BFAACB}" type="datetimeFigureOut">
              <a:rPr lang="th-TH" smtClean="0"/>
              <a:t>10/05/64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938AE-C90D-4B60-9687-9E06279BCCD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93853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895CF-9B02-43EF-847B-516C46BFAACB}" type="datetimeFigureOut">
              <a:rPr lang="th-TH" smtClean="0"/>
              <a:t>10/05/64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938AE-C90D-4B60-9687-9E06279BCCD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83400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895CF-9B02-43EF-847B-516C46BFAACB}" type="datetimeFigureOut">
              <a:rPr lang="th-TH" smtClean="0"/>
              <a:t>10/05/64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938AE-C90D-4B60-9687-9E06279BCCD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92076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895CF-9B02-43EF-847B-516C46BFAACB}" type="datetimeFigureOut">
              <a:rPr lang="th-TH" smtClean="0"/>
              <a:t>10/05/64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938AE-C90D-4B60-9687-9E06279BCCD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96750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895CF-9B02-43EF-847B-516C46BFAACB}" type="datetimeFigureOut">
              <a:rPr lang="th-TH" smtClean="0"/>
              <a:t>10/05/64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938AE-C90D-4B60-9687-9E06279BCCD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72224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895CF-9B02-43EF-847B-516C46BFAACB}" type="datetimeFigureOut">
              <a:rPr lang="th-TH" smtClean="0"/>
              <a:t>10/05/64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938AE-C90D-4B60-9687-9E06279BCCD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82390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895CF-9B02-43EF-847B-516C46BFAACB}" type="datetimeFigureOut">
              <a:rPr lang="th-TH" smtClean="0"/>
              <a:t>10/05/64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938AE-C90D-4B60-9687-9E06279BCCD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30414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895CF-9B02-43EF-847B-516C46BFAACB}" type="datetimeFigureOut">
              <a:rPr lang="th-TH" smtClean="0"/>
              <a:t>10/05/64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938AE-C90D-4B60-9687-9E06279BCCD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01098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895CF-9B02-43EF-847B-516C46BFAACB}" type="datetimeFigureOut">
              <a:rPr lang="th-TH" smtClean="0"/>
              <a:t>10/05/64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938AE-C90D-4B60-9687-9E06279BCCD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20871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75BA"/>
            </a:gs>
            <a:gs pos="75000">
              <a:schemeClr val="accent4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สี่เหลี่ยมผืนผ้า 33">
            <a:extLst>
              <a:ext uri="{FF2B5EF4-FFF2-40B4-BE49-F238E27FC236}">
                <a16:creationId xmlns="" xmlns:a16="http://schemas.microsoft.com/office/drawing/2014/main" id="{61404F84-CA8C-4596-B561-8FFF31B3CF65}"/>
              </a:ext>
            </a:extLst>
          </p:cNvPr>
          <p:cNvSpPr/>
          <p:nvPr/>
        </p:nvSpPr>
        <p:spPr>
          <a:xfrm>
            <a:off x="-199839" y="2529277"/>
            <a:ext cx="7173043" cy="162840"/>
          </a:xfrm>
          <a:prstGeom prst="rect">
            <a:avLst/>
          </a:prstGeom>
          <a:solidFill>
            <a:srgbClr val="CC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26" name="กล่องข้อความ 25"/>
          <p:cNvSpPr txBox="1"/>
          <p:nvPr/>
        </p:nvSpPr>
        <p:spPr>
          <a:xfrm>
            <a:off x="396343" y="1352413"/>
            <a:ext cx="3378409" cy="2855611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than" panose="02000506030000020003" pitchFamily="2" charset="-34"/>
                <a:cs typeface="Nithan" panose="02000506030000020003" pitchFamily="2" charset="-34"/>
              </a:rPr>
              <a:t>โรงเรียนทีปราษฎร์พิทยา อ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than" panose="02000506030000020003" pitchFamily="2" charset="-34"/>
                <a:cs typeface="Nithan" panose="02000506030000020003" pitchFamily="2" charset="-34"/>
              </a:rPr>
              <a:t>.</a:t>
            </a: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than" panose="02000506030000020003" pitchFamily="2" charset="-34"/>
                <a:cs typeface="Nithan" panose="02000506030000020003" pitchFamily="2" charset="-34"/>
              </a:rPr>
              <a:t>เกาะสมุย จ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than" panose="02000506030000020003" pitchFamily="2" charset="-34"/>
                <a:cs typeface="Nithan" panose="02000506030000020003" pitchFamily="2" charset="-34"/>
              </a:rPr>
              <a:t>.</a:t>
            </a: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than" panose="02000506030000020003" pitchFamily="2" charset="-34"/>
                <a:cs typeface="Nithan" panose="02000506030000020003" pitchFamily="2" charset="-34"/>
              </a:rPr>
              <a:t>สุราษฎร์ธานี</a:t>
            </a: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-203200" y="-58027"/>
            <a:ext cx="7176404" cy="2404438"/>
          </a:xfrm>
          <a:prstGeom prst="rect">
            <a:avLst/>
          </a:prstGeom>
          <a:solidFill>
            <a:srgbClr val="CC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pic>
        <p:nvPicPr>
          <p:cNvPr id="17" name="รูปภาพ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17" y="4686984"/>
            <a:ext cx="3953439" cy="3953439"/>
          </a:xfrm>
          <a:prstGeom prst="rect">
            <a:avLst/>
          </a:prstGeom>
        </p:spPr>
      </p:pic>
      <p:sp>
        <p:nvSpPr>
          <p:cNvPr id="7" name="วงรี 6"/>
          <p:cNvSpPr/>
          <p:nvPr/>
        </p:nvSpPr>
        <p:spPr>
          <a:xfrm>
            <a:off x="718174" y="1245648"/>
            <a:ext cx="2780270" cy="2650524"/>
          </a:xfrm>
          <a:prstGeom prst="ellipse">
            <a:avLst/>
          </a:prstGeom>
          <a:solidFill>
            <a:srgbClr val="FDD9CF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1917171" y="237503"/>
            <a:ext cx="4875053" cy="7771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th-TH" sz="4000" b="1" dirty="0">
                <a:solidFill>
                  <a:schemeClr val="bg1"/>
                </a:solidFill>
                <a:effectLst/>
                <a:latin typeface="Nithan" panose="02000506030000020003" pitchFamily="2" charset="-34"/>
                <a:ea typeface="Calibri" panose="020F0502020204030204" pitchFamily="34" charset="0"/>
                <a:cs typeface="Nithan" panose="02000506030000020003" pitchFamily="2" charset="-34"/>
              </a:rPr>
              <a:t>รายงานผลการเยี่ยมบ้านนักเรียน</a:t>
            </a:r>
            <a:endParaRPr lang="en-US" sz="4000" b="1" dirty="0">
              <a:solidFill>
                <a:schemeClr val="bg1"/>
              </a:solidFill>
              <a:effectLst/>
              <a:latin typeface="Nithan" panose="02000506030000020003" pitchFamily="2" charset="-34"/>
              <a:ea typeface="Calibri" panose="020F0502020204030204" pitchFamily="34" charset="0"/>
              <a:cs typeface="Nithan" panose="02000506030000020003" pitchFamily="2" charset="-34"/>
            </a:endParaRPr>
          </a:p>
        </p:txBody>
      </p:sp>
      <p:sp>
        <p:nvSpPr>
          <p:cNvPr id="28" name="สี่เหลี่ยมผืนผ้า 27"/>
          <p:cNvSpPr/>
          <p:nvPr/>
        </p:nvSpPr>
        <p:spPr>
          <a:xfrm>
            <a:off x="4835483" y="1001066"/>
            <a:ext cx="2068195" cy="708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th-TH" sz="3600" b="1" dirty="0">
                <a:ln w="12700">
                  <a:noFill/>
                </a:ln>
                <a:solidFill>
                  <a:schemeClr val="bg1"/>
                </a:solidFill>
                <a:latin typeface="Nithan" panose="02000506030000020003" pitchFamily="2" charset="-34"/>
                <a:ea typeface="Calibri" panose="020F0502020204030204" pitchFamily="34" charset="0"/>
                <a:cs typeface="Nithan" panose="02000506030000020003" pitchFamily="2" charset="-34"/>
              </a:rPr>
              <a:t>ภาคเรียนที่ </a:t>
            </a:r>
            <a:r>
              <a:rPr lang="en-US" sz="3600" b="1" dirty="0">
                <a:ln w="12700">
                  <a:noFill/>
                </a:ln>
                <a:solidFill>
                  <a:schemeClr val="bg1"/>
                </a:solidFill>
                <a:latin typeface="Nithan" panose="02000506030000020003" pitchFamily="2" charset="-34"/>
                <a:ea typeface="Calibri" panose="020F0502020204030204" pitchFamily="34" charset="0"/>
                <a:cs typeface="Nithan" panose="02000506030000020003" pitchFamily="2" charset="-34"/>
              </a:rPr>
              <a:t>1</a:t>
            </a:r>
            <a:r>
              <a:rPr lang="th-TH" sz="3600" b="1" dirty="0">
                <a:ln w="12700">
                  <a:noFill/>
                </a:ln>
                <a:solidFill>
                  <a:schemeClr val="bg1"/>
                </a:solidFill>
                <a:latin typeface="Nithan" panose="02000506030000020003" pitchFamily="2" charset="-34"/>
                <a:ea typeface="Calibri" panose="020F0502020204030204" pitchFamily="34" charset="0"/>
                <a:cs typeface="Nithan" panose="02000506030000020003" pitchFamily="2" charset="-34"/>
              </a:rPr>
              <a:t> </a:t>
            </a:r>
            <a:endParaRPr lang="en-US" sz="3600" b="1" dirty="0">
              <a:ln w="12700">
                <a:noFill/>
              </a:ln>
              <a:solidFill>
                <a:schemeClr val="bg1"/>
              </a:solidFill>
              <a:latin typeface="Nithan" panose="02000506030000020003" pitchFamily="2" charset="-34"/>
              <a:ea typeface="Calibri" panose="020F0502020204030204" pitchFamily="34" charset="0"/>
              <a:cs typeface="Nithan" panose="02000506030000020003" pitchFamily="2" charset="-34"/>
            </a:endParaRP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4128329" y="1669006"/>
            <a:ext cx="2654894" cy="7294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th-TH" sz="3600" b="1" dirty="0">
                <a:ln w="9525">
                  <a:noFill/>
                </a:ln>
                <a:solidFill>
                  <a:schemeClr val="bg1"/>
                </a:solidFill>
                <a:latin typeface="Nithan" panose="02000506030000020003" pitchFamily="2" charset="-34"/>
                <a:ea typeface="Calibri" panose="020F0502020204030204" pitchFamily="34" charset="0"/>
                <a:cs typeface="Nithan" panose="02000506030000020003" pitchFamily="2" charset="-34"/>
              </a:rPr>
              <a:t>ปีการศึกษา </a:t>
            </a:r>
            <a:r>
              <a:rPr lang="en-US" sz="3600" b="1" dirty="0">
                <a:ln w="9525">
                  <a:noFill/>
                </a:ln>
                <a:solidFill>
                  <a:schemeClr val="bg1"/>
                </a:solidFill>
                <a:latin typeface="Nithan" panose="02000506030000020003" pitchFamily="2" charset="-34"/>
                <a:ea typeface="Calibri" panose="020F0502020204030204" pitchFamily="34" charset="0"/>
                <a:cs typeface="Nithan" panose="02000506030000020003" pitchFamily="2" charset="-34"/>
              </a:rPr>
              <a:t>2564</a:t>
            </a:r>
            <a:endParaRPr lang="en-US" sz="1400" dirty="0">
              <a:ln w="9525">
                <a:noFill/>
              </a:ln>
              <a:solidFill>
                <a:schemeClr val="bg1"/>
              </a:solidFill>
              <a:latin typeface="Nithan" panose="02000506030000020003" pitchFamily="2" charset="-34"/>
              <a:ea typeface="Calibri" panose="020F0502020204030204" pitchFamily="34" charset="0"/>
              <a:cs typeface="Nithan" panose="02000506030000020003" pitchFamily="2" charset="-34"/>
            </a:endParaRPr>
          </a:p>
        </p:txBody>
      </p:sp>
      <p:pic>
        <p:nvPicPr>
          <p:cNvPr id="18" name="รูปภาพ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043" y="2639405"/>
            <a:ext cx="1035946" cy="1035946"/>
          </a:xfrm>
          <a:prstGeom prst="rect">
            <a:avLst/>
          </a:prstGeom>
        </p:spPr>
      </p:pic>
      <p:pic>
        <p:nvPicPr>
          <p:cNvPr id="27" name="รูปภาพ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779" y="1743780"/>
            <a:ext cx="1940123" cy="763115"/>
          </a:xfrm>
          <a:prstGeom prst="rect">
            <a:avLst/>
          </a:prstGeom>
        </p:spPr>
      </p:pic>
      <p:pic>
        <p:nvPicPr>
          <p:cNvPr id="1040" name="Picture 16" descr="à¸à¸¥à¸à¸²à¸£à¸à¹à¸à¸«à¸²à¸£à¸¹à¸à¸ à¸²à¸à¸ªà¸³à¸«à¸£à¸±à¸ à¸à¸£à¸² à¸ªà¸à¸ à¸à¸·à¹à¸à¹à¸à¸£à¹à¸ 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324" y="2841394"/>
            <a:ext cx="2076880" cy="2076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รูปตัวแอล 31"/>
          <p:cNvSpPr/>
          <p:nvPr/>
        </p:nvSpPr>
        <p:spPr>
          <a:xfrm>
            <a:off x="4736387" y="3430671"/>
            <a:ext cx="1710848" cy="2204812"/>
          </a:xfrm>
          <a:prstGeom prst="corner">
            <a:avLst>
              <a:gd name="adj1" fmla="val 5821"/>
              <a:gd name="adj2" fmla="val 6122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0" name="สี่เหลี่ยมผืนผ้า 59"/>
          <p:cNvSpPr/>
          <p:nvPr/>
        </p:nvSpPr>
        <p:spPr>
          <a:xfrm>
            <a:off x="143039" y="4460820"/>
            <a:ext cx="4388466" cy="62276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FFB26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2" name="สี่เหลี่ยมผืนผ้า 61"/>
          <p:cNvSpPr/>
          <p:nvPr/>
        </p:nvSpPr>
        <p:spPr>
          <a:xfrm rot="5400000">
            <a:off x="6069565" y="5243393"/>
            <a:ext cx="672429" cy="9550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1" name="กล่องข้อความ 40"/>
          <p:cNvSpPr txBox="1"/>
          <p:nvPr/>
        </p:nvSpPr>
        <p:spPr>
          <a:xfrm>
            <a:off x="404469" y="4511651"/>
            <a:ext cx="38737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solidFill>
                  <a:srgbClr val="FF6D6D"/>
                </a:solidFill>
                <a:latin typeface="Nithan" panose="02000506030000020003" pitchFamily="2" charset="-34"/>
                <a:cs typeface="Nithan" panose="02000506030000020003" pitchFamily="2" charset="-34"/>
              </a:rPr>
              <a:t>ชั้นมัธยมศึกษาปีที่ </a:t>
            </a:r>
            <a:r>
              <a:rPr lang="en-US" sz="3200" b="1" dirty="0">
                <a:solidFill>
                  <a:srgbClr val="FF6D6D"/>
                </a:solidFill>
                <a:latin typeface="Nithan" panose="02000506030000020003" pitchFamily="2" charset="-34"/>
                <a:cs typeface="Nithan" panose="02000506030000020003" pitchFamily="2" charset="-34"/>
              </a:rPr>
              <a:t>2 </a:t>
            </a:r>
            <a:r>
              <a:rPr lang="th-TH" sz="3200" b="1" dirty="0">
                <a:solidFill>
                  <a:srgbClr val="FF6D6D"/>
                </a:solidFill>
                <a:latin typeface="Nithan" panose="02000506030000020003" pitchFamily="2" charset="-34"/>
                <a:cs typeface="Nithan" panose="02000506030000020003" pitchFamily="2" charset="-34"/>
              </a:rPr>
              <a:t>ห้อง 11 </a:t>
            </a:r>
          </a:p>
        </p:txBody>
      </p:sp>
      <p:sp>
        <p:nvSpPr>
          <p:cNvPr id="35" name="สี่เหลี่ยมผืนผ้า 34"/>
          <p:cNvSpPr/>
          <p:nvPr/>
        </p:nvSpPr>
        <p:spPr>
          <a:xfrm>
            <a:off x="0" y="8748584"/>
            <a:ext cx="6858000" cy="115741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6" name="กล่องข้อความ 35"/>
          <p:cNvSpPr txBox="1"/>
          <p:nvPr/>
        </p:nvSpPr>
        <p:spPr>
          <a:xfrm>
            <a:off x="486599" y="8916631"/>
            <a:ext cx="6260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than" panose="02000506030000020003" pitchFamily="2" charset="-34"/>
                <a:cs typeface="Nithan" panose="02000506030000020003" pitchFamily="2" charset="-34"/>
              </a:rPr>
              <a:t>สังกัดสำนักงานเขตพื้นที่การศึกษามัธยมศึกษาสุราษฎร์ธานี ชุมพร</a:t>
            </a:r>
          </a:p>
        </p:txBody>
      </p:sp>
      <p:sp>
        <p:nvSpPr>
          <p:cNvPr id="42" name="กล่องข้อความ 41"/>
          <p:cNvSpPr txBox="1"/>
          <p:nvPr/>
        </p:nvSpPr>
        <p:spPr>
          <a:xfrm>
            <a:off x="392698" y="9304059"/>
            <a:ext cx="63244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than" panose="02000506030000020003" pitchFamily="2" charset="-34"/>
                <a:cs typeface="Nithan" panose="02000506030000020003" pitchFamily="2" charset="-34"/>
              </a:rPr>
              <a:t>สำนักงาน</a:t>
            </a: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than" panose="02000506030000020003" pitchFamily="2" charset="-34"/>
                <a:cs typeface="Nithan" panose="02000506030000020003" pitchFamily="2" charset="-34"/>
              </a:rPr>
              <a:t>คณะกรรมการการศึกษา</a:t>
            </a: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than" panose="02000506030000020003" pitchFamily="2" charset="-34"/>
                <a:cs typeface="Nithan" panose="02000506030000020003" pitchFamily="2" charset="-34"/>
              </a:rPr>
              <a:t>ขั้นพื้นฐาน  กระทรวงศึกษาธิการ</a:t>
            </a:r>
          </a:p>
        </p:txBody>
      </p:sp>
      <p:sp>
        <p:nvSpPr>
          <p:cNvPr id="43" name="สี่เหลี่ยมผืนผ้า 42"/>
          <p:cNvSpPr/>
          <p:nvPr/>
        </p:nvSpPr>
        <p:spPr>
          <a:xfrm>
            <a:off x="0" y="8612188"/>
            <a:ext cx="6858000" cy="6687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9" name="กล่องข้อความ 28">
            <a:extLst>
              <a:ext uri="{FF2B5EF4-FFF2-40B4-BE49-F238E27FC236}">
                <a16:creationId xmlns="" xmlns:a16="http://schemas.microsoft.com/office/drawing/2014/main" id="{8B98E21F-779C-4C2D-8F34-2B5CCE11893F}"/>
              </a:ext>
            </a:extLst>
          </p:cNvPr>
          <p:cNvSpPr txBox="1"/>
          <p:nvPr/>
        </p:nvSpPr>
        <p:spPr>
          <a:xfrm>
            <a:off x="136499" y="4002005"/>
            <a:ext cx="1007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than" panose="02000506030000020003" pitchFamily="2" charset="-34"/>
                <a:cs typeface="Nithan" panose="02000506030000020003" pitchFamily="2" charset="-34"/>
              </a:rPr>
              <a:t>นักเรียน</a:t>
            </a:r>
          </a:p>
        </p:txBody>
      </p:sp>
      <p:sp>
        <p:nvSpPr>
          <p:cNvPr id="31" name="กล่องข้อความ 30">
            <a:extLst>
              <a:ext uri="{FF2B5EF4-FFF2-40B4-BE49-F238E27FC236}">
                <a16:creationId xmlns="" xmlns:a16="http://schemas.microsoft.com/office/drawing/2014/main" id="{8E6D9342-6414-4731-A291-362367881445}"/>
              </a:ext>
            </a:extLst>
          </p:cNvPr>
          <p:cNvSpPr txBox="1"/>
          <p:nvPr/>
        </p:nvSpPr>
        <p:spPr>
          <a:xfrm>
            <a:off x="5038579" y="5095190"/>
            <a:ext cx="124659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th-TH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than" panose="02000506030000020003" pitchFamily="2" charset="-34"/>
                <a:cs typeface="Nithan" panose="02000506030000020003" pitchFamily="2" charset="-34"/>
              </a:rPr>
              <a:t>ครูที่ปรึกษา</a:t>
            </a:r>
          </a:p>
        </p:txBody>
      </p:sp>
      <p:sp>
        <p:nvSpPr>
          <p:cNvPr id="33" name="กล่องข้อความ 32">
            <a:extLst>
              <a:ext uri="{FF2B5EF4-FFF2-40B4-BE49-F238E27FC236}">
                <a16:creationId xmlns="" xmlns:a16="http://schemas.microsoft.com/office/drawing/2014/main" id="{B0B9154A-CF35-4373-B055-A52B00C6553A}"/>
              </a:ext>
            </a:extLst>
          </p:cNvPr>
          <p:cNvSpPr txBox="1"/>
          <p:nvPr/>
        </p:nvSpPr>
        <p:spPr>
          <a:xfrm>
            <a:off x="3774752" y="5615373"/>
            <a:ext cx="28457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latin typeface="Nithan" panose="02000506030000020003" pitchFamily="2" charset="-34"/>
                <a:cs typeface="Nithan" panose="02000506030000020003" pitchFamily="2" charset="-34"/>
              </a:rPr>
              <a:t>นางสาวกุลธิดา  </a:t>
            </a:r>
            <a:r>
              <a:rPr lang="th-TH" b="1" dirty="0" err="1">
                <a:latin typeface="Nithan" panose="02000506030000020003" pitchFamily="2" charset="-34"/>
                <a:cs typeface="Nithan" panose="02000506030000020003" pitchFamily="2" charset="-34"/>
              </a:rPr>
              <a:t>ฉิม</a:t>
            </a:r>
            <a:r>
              <a:rPr lang="th-TH" b="1" dirty="0">
                <a:latin typeface="Nithan" panose="02000506030000020003" pitchFamily="2" charset="-34"/>
                <a:cs typeface="Nithan" panose="02000506030000020003" pitchFamily="2" charset="-34"/>
              </a:rPr>
              <a:t>คล้าย</a:t>
            </a:r>
          </a:p>
        </p:txBody>
      </p:sp>
      <p:pic>
        <p:nvPicPr>
          <p:cNvPr id="9" name="รูปภาพ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541" y="6388476"/>
            <a:ext cx="581048" cy="581048"/>
          </a:xfrm>
          <a:prstGeom prst="rect">
            <a:avLst/>
          </a:prstGeom>
        </p:spPr>
      </p:pic>
      <p:pic>
        <p:nvPicPr>
          <p:cNvPr id="10" name="รูปภาพ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174" y="6454771"/>
            <a:ext cx="434348" cy="434348"/>
          </a:xfrm>
          <a:prstGeom prst="rect">
            <a:avLst/>
          </a:prstGeom>
        </p:spPr>
      </p:pic>
      <p:pic>
        <p:nvPicPr>
          <p:cNvPr id="16" name="รูปภาพ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171" y="6388925"/>
            <a:ext cx="551745" cy="551745"/>
          </a:xfrm>
          <a:prstGeom prst="rect">
            <a:avLst/>
          </a:prstGeom>
        </p:spPr>
      </p:pic>
      <p:sp>
        <p:nvSpPr>
          <p:cNvPr id="39" name="กล่องข้อความ 38">
            <a:extLst>
              <a:ext uri="{FF2B5EF4-FFF2-40B4-BE49-F238E27FC236}">
                <a16:creationId xmlns="" xmlns:a16="http://schemas.microsoft.com/office/drawing/2014/main" id="{B0B9154A-CF35-4373-B055-A52B00C6553A}"/>
              </a:ext>
            </a:extLst>
          </p:cNvPr>
          <p:cNvSpPr txBox="1"/>
          <p:nvPr/>
        </p:nvSpPr>
        <p:spPr>
          <a:xfrm>
            <a:off x="3801968" y="5981189"/>
            <a:ext cx="28457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latin typeface="Nithan" panose="02000506030000020003" pitchFamily="2" charset="-34"/>
                <a:cs typeface="Nithan" panose="02000506030000020003" pitchFamily="2" charset="-34"/>
              </a:rPr>
              <a:t>นางสาวกุลธิดา  </a:t>
            </a:r>
            <a:r>
              <a:rPr lang="th-TH" b="1" dirty="0" err="1">
                <a:latin typeface="Nithan" panose="02000506030000020003" pitchFamily="2" charset="-34"/>
                <a:cs typeface="Nithan" panose="02000506030000020003" pitchFamily="2" charset="-34"/>
              </a:rPr>
              <a:t>ฉิม</a:t>
            </a:r>
            <a:r>
              <a:rPr lang="th-TH" b="1" dirty="0">
                <a:latin typeface="Nithan" panose="02000506030000020003" pitchFamily="2" charset="-34"/>
                <a:cs typeface="Nithan" panose="02000506030000020003" pitchFamily="2" charset="-34"/>
              </a:rPr>
              <a:t>คล้าย</a:t>
            </a:r>
          </a:p>
        </p:txBody>
      </p:sp>
      <p:sp>
        <p:nvSpPr>
          <p:cNvPr id="40" name="สี่เหลี่ยมผืนผ้า 39"/>
          <p:cNvSpPr/>
          <p:nvPr/>
        </p:nvSpPr>
        <p:spPr>
          <a:xfrm>
            <a:off x="4749864" y="3434683"/>
            <a:ext cx="672429" cy="9550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49489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75BA"/>
            </a:gs>
            <a:gs pos="75000">
              <a:schemeClr val="accent4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แผนผังลำดับงาน: เอกสาร 12"/>
          <p:cNvSpPr/>
          <p:nvPr/>
        </p:nvSpPr>
        <p:spPr>
          <a:xfrm>
            <a:off x="0" y="-7227"/>
            <a:ext cx="6858000" cy="1648740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-304799" y="-50136"/>
            <a:ext cx="7264400" cy="2404438"/>
          </a:xfrm>
          <a:prstGeom prst="rect">
            <a:avLst/>
          </a:prstGeom>
          <a:solidFill>
            <a:srgbClr val="CC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1537295" y="341552"/>
            <a:ext cx="3783407" cy="13347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th-TH" sz="3200" b="1" dirty="0">
                <a:solidFill>
                  <a:schemeClr val="bg1"/>
                </a:solidFill>
                <a:latin typeface="Nithan" panose="02000506030000020003" pitchFamily="2" charset="-34"/>
                <a:ea typeface="Calibri" panose="020F0502020204030204" pitchFamily="34" charset="0"/>
                <a:cs typeface="Nithan" panose="02000506030000020003" pitchFamily="2" charset="-34"/>
              </a:rPr>
              <a:t>ระบบการดูแลช่วยเหลือนักเรียน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th-TH" sz="3200" b="1" dirty="0">
                <a:solidFill>
                  <a:schemeClr val="bg1"/>
                </a:solidFill>
                <a:latin typeface="Nithan" panose="02000506030000020003" pitchFamily="2" charset="-34"/>
                <a:ea typeface="Calibri" panose="020F0502020204030204" pitchFamily="34" charset="0"/>
                <a:cs typeface="Nithan" panose="02000506030000020003" pitchFamily="2" charset="-34"/>
              </a:rPr>
              <a:t>โรงเรียนทีปราษฎร์พิทยา</a:t>
            </a:r>
            <a:endParaRPr lang="en-US" sz="3200" b="1" dirty="0">
              <a:solidFill>
                <a:schemeClr val="bg1"/>
              </a:solidFill>
              <a:latin typeface="Nithan" panose="02000506030000020003" pitchFamily="2" charset="-34"/>
              <a:ea typeface="Calibri" panose="020F0502020204030204" pitchFamily="34" charset="0"/>
              <a:cs typeface="Nithan" panose="02000506030000020003" pitchFamily="2" charset="-34"/>
            </a:endParaRPr>
          </a:p>
        </p:txBody>
      </p:sp>
      <p:sp>
        <p:nvSpPr>
          <p:cNvPr id="49" name="สี่เหลี่ยมผืนผ้า 48"/>
          <p:cNvSpPr/>
          <p:nvPr/>
        </p:nvSpPr>
        <p:spPr>
          <a:xfrm>
            <a:off x="0" y="8748584"/>
            <a:ext cx="6858000" cy="115741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0" name="รูปภาพ 9">
            <a:extLst>
              <a:ext uri="{FF2B5EF4-FFF2-40B4-BE49-F238E27FC236}">
                <a16:creationId xmlns="" xmlns:a16="http://schemas.microsoft.com/office/drawing/2014/main" id="{155DA792-8FB0-4330-A2D0-23D3FEF8AF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982" y="4056257"/>
            <a:ext cx="2698031" cy="2698031"/>
          </a:xfrm>
          <a:prstGeom prst="rect">
            <a:avLst/>
          </a:prstGeom>
        </p:spPr>
      </p:pic>
      <p:sp>
        <p:nvSpPr>
          <p:cNvPr id="11" name="สี่เหลี่ยมผืนผ้า 10">
            <a:extLst>
              <a:ext uri="{FF2B5EF4-FFF2-40B4-BE49-F238E27FC236}">
                <a16:creationId xmlns="" xmlns:a16="http://schemas.microsoft.com/office/drawing/2014/main" id="{0B6F9567-FC1F-4005-849D-6C39C5C3772C}"/>
              </a:ext>
            </a:extLst>
          </p:cNvPr>
          <p:cNvSpPr/>
          <p:nvPr/>
        </p:nvSpPr>
        <p:spPr>
          <a:xfrm>
            <a:off x="-304799" y="2529276"/>
            <a:ext cx="7264400" cy="170381"/>
          </a:xfrm>
          <a:prstGeom prst="rect">
            <a:avLst/>
          </a:prstGeom>
          <a:solidFill>
            <a:srgbClr val="CC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4" name="สี่เหลี่ยมผืนผ้า 13">
            <a:extLst>
              <a:ext uri="{FF2B5EF4-FFF2-40B4-BE49-F238E27FC236}">
                <a16:creationId xmlns="" xmlns:a16="http://schemas.microsoft.com/office/drawing/2014/main" id="{992BC9AE-D3B6-425A-BA18-5C090CB91336}"/>
              </a:ext>
            </a:extLst>
          </p:cNvPr>
          <p:cNvSpPr/>
          <p:nvPr/>
        </p:nvSpPr>
        <p:spPr>
          <a:xfrm>
            <a:off x="0" y="8611175"/>
            <a:ext cx="6858000" cy="6687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กล่องข้อความ 16">
            <a:extLst>
              <a:ext uri="{FF2B5EF4-FFF2-40B4-BE49-F238E27FC236}">
                <a16:creationId xmlns="" xmlns:a16="http://schemas.microsoft.com/office/drawing/2014/main" id="{7AFCAD95-3B20-40DB-BF8E-523696CA9873}"/>
              </a:ext>
            </a:extLst>
          </p:cNvPr>
          <p:cNvSpPr txBox="1"/>
          <p:nvPr/>
        </p:nvSpPr>
        <p:spPr>
          <a:xfrm>
            <a:off x="581018" y="8804072"/>
            <a:ext cx="5695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than" panose="02000506030000020003" pitchFamily="2" charset="-34"/>
                <a:cs typeface="Nithan" panose="02000506030000020003" pitchFamily="2" charset="-34"/>
              </a:rPr>
              <a:t>ปญฺญา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than" panose="02000506030000020003" pitchFamily="2" charset="-34"/>
                <a:cs typeface="Nithan" panose="02000506030000020003" pitchFamily="2" charset="-34"/>
              </a:rPr>
              <a:t> นรานํ ปทีปา โหนฺติ</a:t>
            </a:r>
          </a:p>
        </p:txBody>
      </p:sp>
      <p:sp>
        <p:nvSpPr>
          <p:cNvPr id="18" name="กล่องข้อความ 17">
            <a:extLst>
              <a:ext uri="{FF2B5EF4-FFF2-40B4-BE49-F238E27FC236}">
                <a16:creationId xmlns="" xmlns:a16="http://schemas.microsoft.com/office/drawing/2014/main" id="{263E8B26-C0CB-454F-96F8-2344BC6CC0BE}"/>
              </a:ext>
            </a:extLst>
          </p:cNvPr>
          <p:cNvSpPr txBox="1"/>
          <p:nvPr/>
        </p:nvSpPr>
        <p:spPr>
          <a:xfrm>
            <a:off x="581018" y="9272060"/>
            <a:ext cx="5695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than" panose="02000506030000020003" pitchFamily="2" charset="-34"/>
                <a:cs typeface="Nithan" panose="02000506030000020003" pitchFamily="2" charset="-34"/>
              </a:rPr>
              <a:t>ปัญญาเป็นแสงสว่างแห่งนรชน</a:t>
            </a:r>
          </a:p>
        </p:txBody>
      </p:sp>
    </p:spTree>
    <p:extLst>
      <p:ext uri="{BB962C8B-B14F-4D97-AF65-F5344CB8AC3E}">
        <p14:creationId xmlns:p14="http://schemas.microsoft.com/office/powerpoint/2010/main" val="3881161986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14116</TotalTime>
  <Words>82</Words>
  <Application>Microsoft Office PowerPoint</Application>
  <PresentationFormat>กระดาษ A4 (210x297 มม.)</PresentationFormat>
  <Paragraphs>15</Paragraphs>
  <Slides>2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6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</vt:i4>
      </vt:variant>
    </vt:vector>
  </HeadingPairs>
  <TitlesOfParts>
    <vt:vector size="9" baseType="lpstr">
      <vt:lpstr>Cordia New</vt:lpstr>
      <vt:lpstr>Calibri</vt:lpstr>
      <vt:lpstr>Nithan</vt:lpstr>
      <vt:lpstr>Angsana New</vt:lpstr>
      <vt:lpstr>Calibri Light</vt:lpstr>
      <vt:lpstr>Arial</vt:lpstr>
      <vt:lpstr>ธีมของ Office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Win10HSL</dc:creator>
  <cp:lastModifiedBy>KKD Windows7 V.11_x64</cp:lastModifiedBy>
  <cp:revision>82</cp:revision>
  <cp:lastPrinted>2019-10-28T05:36:47Z</cp:lastPrinted>
  <dcterms:created xsi:type="dcterms:W3CDTF">2019-08-29T12:39:25Z</dcterms:created>
  <dcterms:modified xsi:type="dcterms:W3CDTF">2021-05-10T05:03:12Z</dcterms:modified>
</cp:coreProperties>
</file>