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05" r:id="rId2"/>
    <p:sldId id="306" r:id="rId3"/>
  </p:sldIdLst>
  <p:sldSz cx="7562850" cy="10688638"/>
  <p:notesSz cx="6858000" cy="9144000"/>
  <p:embeddedFontLst>
    <p:embeddedFont>
      <p:font typeface="Angsana New" panose="02020603050405020304" pitchFamily="18" charset="-34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H SarabunIT๙" panose="020B0500040200020003" pitchFamily="34" charset="-34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757B"/>
    <a:srgbClr val="DFF2F0"/>
    <a:srgbClr val="DA748A"/>
    <a:srgbClr val="E395A5"/>
    <a:srgbClr val="EAB7CA"/>
    <a:srgbClr val="945DAF"/>
    <a:srgbClr val="B189C5"/>
    <a:srgbClr val="E8C5DD"/>
    <a:srgbClr val="D0B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2" autoAdjust="0"/>
    <p:restoredTop sz="95226" autoAdjust="0"/>
  </p:normalViewPr>
  <p:slideViewPr>
    <p:cSldViewPr snapToGrid="0">
      <p:cViewPr varScale="1">
        <p:scale>
          <a:sx n="55" d="100"/>
          <a:sy n="55" d="100"/>
        </p:scale>
        <p:origin x="20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60835">
              <a:srgbClr val="B9CAE9"/>
            </a:gs>
            <a:gs pos="59437">
              <a:srgbClr val="BACBE9"/>
            </a:gs>
            <a:gs pos="43340">
              <a:srgbClr val="CAD8EE"/>
            </a:gs>
            <a:gs pos="25000">
              <a:schemeClr val="accent1">
                <a:lumMod val="5000"/>
                <a:lumOff val="95000"/>
              </a:schemeClr>
            </a:gs>
            <a:gs pos="74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9639C35-AE9D-1B4E-B209-F757141AFAC9}"/>
              </a:ext>
            </a:extLst>
          </p:cNvPr>
          <p:cNvSpPr/>
          <p:nvPr/>
        </p:nvSpPr>
        <p:spPr>
          <a:xfrm>
            <a:off x="3453409" y="1860330"/>
            <a:ext cx="2986919" cy="3026868"/>
          </a:xfrm>
          <a:custGeom>
            <a:avLst/>
            <a:gdLst>
              <a:gd name="connsiteX0" fmla="*/ 0 w 3452648"/>
              <a:gd name="connsiteY0" fmla="*/ 15765 h 3752193"/>
              <a:gd name="connsiteX1" fmla="*/ 2364827 w 3452648"/>
              <a:gd name="connsiteY1" fmla="*/ 3752193 h 3752193"/>
              <a:gd name="connsiteX2" fmla="*/ 3452648 w 3452648"/>
              <a:gd name="connsiteY2" fmla="*/ 3752193 h 3752193"/>
              <a:gd name="connsiteX3" fmla="*/ 1024758 w 3452648"/>
              <a:gd name="connsiteY3" fmla="*/ 0 h 3752193"/>
              <a:gd name="connsiteX4" fmla="*/ 0 w 3452648"/>
              <a:gd name="connsiteY4" fmla="*/ 15765 h 37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648" h="3752193">
                <a:moveTo>
                  <a:pt x="0" y="15765"/>
                </a:moveTo>
                <a:lnTo>
                  <a:pt x="2364827" y="3752193"/>
                </a:lnTo>
                <a:lnTo>
                  <a:pt x="3452648" y="3752193"/>
                </a:lnTo>
                <a:lnTo>
                  <a:pt x="1024758" y="0"/>
                </a:lnTo>
                <a:lnTo>
                  <a:pt x="0" y="1576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95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18C5C9-FE83-B945-8D96-CEDD96204D79}"/>
              </a:ext>
            </a:extLst>
          </p:cNvPr>
          <p:cNvSpPr/>
          <p:nvPr/>
        </p:nvSpPr>
        <p:spPr>
          <a:xfrm>
            <a:off x="3028437" y="-27220"/>
            <a:ext cx="4000902" cy="4835459"/>
          </a:xfrm>
          <a:custGeom>
            <a:avLst/>
            <a:gdLst>
              <a:gd name="connsiteX0" fmla="*/ 0 w 4193627"/>
              <a:gd name="connsiteY0" fmla="*/ 0 h 5502166"/>
              <a:gd name="connsiteX1" fmla="*/ 662151 w 4193627"/>
              <a:gd name="connsiteY1" fmla="*/ 0 h 5502166"/>
              <a:gd name="connsiteX2" fmla="*/ 4193627 w 4193627"/>
              <a:gd name="connsiteY2" fmla="*/ 5502166 h 5502166"/>
              <a:gd name="connsiteX3" fmla="*/ 3484179 w 4193627"/>
              <a:gd name="connsiteY3" fmla="*/ 5502166 h 5502166"/>
              <a:gd name="connsiteX4" fmla="*/ 0 w 4193627"/>
              <a:gd name="connsiteY4" fmla="*/ 0 h 55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627" h="5502166">
                <a:moveTo>
                  <a:pt x="0" y="0"/>
                </a:moveTo>
                <a:lnTo>
                  <a:pt x="662151" y="0"/>
                </a:lnTo>
                <a:lnTo>
                  <a:pt x="4193627" y="5502166"/>
                </a:lnTo>
                <a:lnTo>
                  <a:pt x="3484179" y="5502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BC42BB6-0552-42F8-B461-CC93C2BB9A24}"/>
              </a:ext>
            </a:extLst>
          </p:cNvPr>
          <p:cNvSpPr/>
          <p:nvPr/>
        </p:nvSpPr>
        <p:spPr>
          <a:xfrm>
            <a:off x="4003964" y="-27710"/>
            <a:ext cx="3581030" cy="1567604"/>
          </a:xfrm>
          <a:custGeom>
            <a:avLst/>
            <a:gdLst>
              <a:gd name="connsiteX0" fmla="*/ 0 w 3807481"/>
              <a:gd name="connsiteY0" fmla="*/ 0 h 1765738"/>
              <a:gd name="connsiteX1" fmla="*/ 3807481 w 3807481"/>
              <a:gd name="connsiteY1" fmla="*/ 0 h 1765738"/>
              <a:gd name="connsiteX2" fmla="*/ 3807481 w 3807481"/>
              <a:gd name="connsiteY2" fmla="*/ 1765738 h 1765738"/>
              <a:gd name="connsiteX3" fmla="*/ 1119352 w 3807481"/>
              <a:gd name="connsiteY3" fmla="*/ 1765738 h 1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481" h="1765738">
                <a:moveTo>
                  <a:pt x="0" y="0"/>
                </a:moveTo>
                <a:lnTo>
                  <a:pt x="3807481" y="0"/>
                </a:lnTo>
                <a:lnTo>
                  <a:pt x="3807481" y="1765738"/>
                </a:lnTo>
                <a:lnTo>
                  <a:pt x="1119352" y="17657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TH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25FB8BD-480F-5045-B34F-965152E6DAFF}"/>
              </a:ext>
            </a:extLst>
          </p:cNvPr>
          <p:cNvSpPr/>
          <p:nvPr/>
        </p:nvSpPr>
        <p:spPr>
          <a:xfrm>
            <a:off x="-15766" y="887102"/>
            <a:ext cx="3405352" cy="804041"/>
          </a:xfrm>
          <a:custGeom>
            <a:avLst/>
            <a:gdLst>
              <a:gd name="connsiteX0" fmla="*/ 0 w 3405352"/>
              <a:gd name="connsiteY0" fmla="*/ 0 h 804041"/>
              <a:gd name="connsiteX1" fmla="*/ 2869324 w 3405352"/>
              <a:gd name="connsiteY1" fmla="*/ 0 h 804041"/>
              <a:gd name="connsiteX2" fmla="*/ 3405352 w 3405352"/>
              <a:gd name="connsiteY2" fmla="*/ 804041 h 804041"/>
              <a:gd name="connsiteX3" fmla="*/ 15766 w 3405352"/>
              <a:gd name="connsiteY3" fmla="*/ 804041 h 804041"/>
              <a:gd name="connsiteX4" fmla="*/ 0 w 3405352"/>
              <a:gd name="connsiteY4" fmla="*/ 0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5352" h="804041">
                <a:moveTo>
                  <a:pt x="0" y="0"/>
                </a:moveTo>
                <a:lnTo>
                  <a:pt x="2869324" y="0"/>
                </a:lnTo>
                <a:lnTo>
                  <a:pt x="3405352" y="804041"/>
                </a:lnTo>
                <a:lnTo>
                  <a:pt x="15766" y="8040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3AE3DDF-854F-EA4F-BE4B-3CD510A6648E}"/>
              </a:ext>
            </a:extLst>
          </p:cNvPr>
          <p:cNvSpPr/>
          <p:nvPr/>
        </p:nvSpPr>
        <p:spPr>
          <a:xfrm>
            <a:off x="-15766" y="1454661"/>
            <a:ext cx="2853559" cy="283779"/>
          </a:xfrm>
          <a:custGeom>
            <a:avLst/>
            <a:gdLst>
              <a:gd name="connsiteX0" fmla="*/ 0 w 2853559"/>
              <a:gd name="connsiteY0" fmla="*/ 0 h 283779"/>
              <a:gd name="connsiteX1" fmla="*/ 2853559 w 2853559"/>
              <a:gd name="connsiteY1" fmla="*/ 0 h 283779"/>
              <a:gd name="connsiteX2" fmla="*/ 2554014 w 2853559"/>
              <a:gd name="connsiteY2" fmla="*/ 283779 h 283779"/>
              <a:gd name="connsiteX3" fmla="*/ 0 w 2853559"/>
              <a:gd name="connsiteY3" fmla="*/ 283779 h 283779"/>
              <a:gd name="connsiteX4" fmla="*/ 0 w 2853559"/>
              <a:gd name="connsiteY4" fmla="*/ 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559" h="283779">
                <a:moveTo>
                  <a:pt x="0" y="0"/>
                </a:moveTo>
                <a:lnTo>
                  <a:pt x="2853559" y="0"/>
                </a:lnTo>
                <a:lnTo>
                  <a:pt x="2554014" y="283779"/>
                </a:lnTo>
                <a:lnTo>
                  <a:pt x="0" y="283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81186B-9A72-4B1E-B9DF-05BD3D895E31}"/>
              </a:ext>
            </a:extLst>
          </p:cNvPr>
          <p:cNvSpPr/>
          <p:nvPr/>
        </p:nvSpPr>
        <p:spPr>
          <a:xfrm>
            <a:off x="-19562" y="5254894"/>
            <a:ext cx="4821073" cy="761337"/>
          </a:xfrm>
          <a:custGeom>
            <a:avLst/>
            <a:gdLst>
              <a:gd name="connsiteX0" fmla="*/ 0 w 6293618"/>
              <a:gd name="connsiteY0" fmla="*/ 0 h 1308538"/>
              <a:gd name="connsiteX1" fmla="*/ 5277058 w 6293618"/>
              <a:gd name="connsiteY1" fmla="*/ 0 h 1308538"/>
              <a:gd name="connsiteX2" fmla="*/ 6293618 w 6293618"/>
              <a:gd name="connsiteY2" fmla="*/ 1308538 h 1308538"/>
              <a:gd name="connsiteX3" fmla="*/ 0 w 6293618"/>
              <a:gd name="connsiteY3" fmla="*/ 1308538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618" h="1308538">
                <a:moveTo>
                  <a:pt x="0" y="0"/>
                </a:moveTo>
                <a:lnTo>
                  <a:pt x="5277058" y="0"/>
                </a:lnTo>
                <a:lnTo>
                  <a:pt x="6293618" y="1308538"/>
                </a:lnTo>
                <a:lnTo>
                  <a:pt x="0" y="130853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TH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60B8146-9C38-874D-8689-43495F13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3" y="129448"/>
            <a:ext cx="1200233" cy="12002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123E72-687B-4B4F-992C-50561809CB53}"/>
              </a:ext>
            </a:extLst>
          </p:cNvPr>
          <p:cNvSpPr/>
          <p:nvPr/>
        </p:nvSpPr>
        <p:spPr>
          <a:xfrm>
            <a:off x="-15766" y="3498369"/>
            <a:ext cx="7562850" cy="1412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137554-A560-9C48-A865-24F5F4132DC6}"/>
              </a:ext>
            </a:extLst>
          </p:cNvPr>
          <p:cNvSpPr txBox="1"/>
          <p:nvPr/>
        </p:nvSpPr>
        <p:spPr>
          <a:xfrm>
            <a:off x="818097" y="9174055"/>
            <a:ext cx="6084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กลุ่มบริหารงานกิจการนักเรียน</a:t>
            </a:r>
          </a:p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โรงเรียนทีปราษฎร์พิทยา อำเภอเกาะสมุย จังหวัดสุราษฎร์ธานี</a:t>
            </a:r>
          </a:p>
          <a:p>
            <a:pPr algn="ctr"/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สำนักงานเขตพื้นที่การศึกษามัธยมศึกษาสุราษฎร์ธานี  ชุมพร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026186-C659-0142-B3B7-F4ED25858BC8}"/>
              </a:ext>
            </a:extLst>
          </p:cNvPr>
          <p:cNvSpPr txBox="1"/>
          <p:nvPr/>
        </p:nvSpPr>
        <p:spPr>
          <a:xfrm>
            <a:off x="172031" y="5344319"/>
            <a:ext cx="443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ระดับชั้นมัธยมศึกษาปีที่ </a:t>
            </a:r>
            <a:r>
              <a:rPr lang="en-US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en-TH" sz="3600" b="1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7">
            <a:extLst>
              <a:ext uri="{FF2B5EF4-FFF2-40B4-BE49-F238E27FC236}">
                <a16:creationId xmlns:a16="http://schemas.microsoft.com/office/drawing/2014/main" id="{67241E9E-11E2-7BD6-2D26-6EA18D00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88" y="291683"/>
            <a:ext cx="958326" cy="961654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EEAEBF34-170D-2EFF-181A-21E71F51643B}"/>
              </a:ext>
            </a:extLst>
          </p:cNvPr>
          <p:cNvSpPr/>
          <p:nvPr/>
        </p:nvSpPr>
        <p:spPr>
          <a:xfrm>
            <a:off x="697742" y="6568168"/>
            <a:ext cx="3055117" cy="1679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6A5AF55-8723-679B-16F3-C8A771CB029F}"/>
              </a:ext>
            </a:extLst>
          </p:cNvPr>
          <p:cNvSpPr txBox="1"/>
          <p:nvPr/>
        </p:nvSpPr>
        <p:spPr>
          <a:xfrm>
            <a:off x="1002794" y="7262165"/>
            <a:ext cx="23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รูปเยี่ยมบ้าน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BB65F369-2F2F-FB30-7D15-C9757EDFF63D}"/>
              </a:ext>
            </a:extLst>
          </p:cNvPr>
          <p:cNvSpPr/>
          <p:nvPr/>
        </p:nvSpPr>
        <p:spPr>
          <a:xfrm>
            <a:off x="4199849" y="6568168"/>
            <a:ext cx="3055117" cy="1679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D1AE8EE-517D-C23F-A317-3A0BE45F40BB}"/>
              </a:ext>
            </a:extLst>
          </p:cNvPr>
          <p:cNvSpPr txBox="1"/>
          <p:nvPr/>
        </p:nvSpPr>
        <p:spPr>
          <a:xfrm>
            <a:off x="4504901" y="7262165"/>
            <a:ext cx="23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รูปเยี่ยมบ้าน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221A6-A886-244E-9F22-15F9F6B96CF2}"/>
              </a:ext>
            </a:extLst>
          </p:cNvPr>
          <p:cNvSpPr txBox="1"/>
          <p:nvPr/>
        </p:nvSpPr>
        <p:spPr>
          <a:xfrm>
            <a:off x="735942" y="3603882"/>
            <a:ext cx="6216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รายงานผลการเยี่ยมบ้านนักเรียน</a:t>
            </a:r>
          </a:p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ภาคเรียนที่ </a:t>
            </a:r>
            <a:r>
              <a:rPr lang="en-US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 </a:t>
            </a:r>
            <a:r>
              <a:rPr lang="th-TH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ปีการศึกา </a:t>
            </a:r>
            <a:r>
              <a:rPr lang="en-US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2565</a:t>
            </a:r>
            <a:endParaRPr lang="th-TH" sz="3600" b="1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44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474482A-EEBD-3447-A951-DAAACC6F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/>
          <a:stretch/>
        </p:blipFill>
        <p:spPr>
          <a:xfrm rot="16200000" flipH="1">
            <a:off x="-1562498" y="1562497"/>
            <a:ext cx="10684669" cy="755967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318C5C9-FE83-B945-8D96-CEDD96204D79}"/>
              </a:ext>
            </a:extLst>
          </p:cNvPr>
          <p:cNvSpPr/>
          <p:nvPr/>
        </p:nvSpPr>
        <p:spPr>
          <a:xfrm flipH="1">
            <a:off x="378375" y="-15766"/>
            <a:ext cx="4193627" cy="5502166"/>
          </a:xfrm>
          <a:custGeom>
            <a:avLst/>
            <a:gdLst>
              <a:gd name="connsiteX0" fmla="*/ 0 w 4193627"/>
              <a:gd name="connsiteY0" fmla="*/ 0 h 5502166"/>
              <a:gd name="connsiteX1" fmla="*/ 662151 w 4193627"/>
              <a:gd name="connsiteY1" fmla="*/ 0 h 5502166"/>
              <a:gd name="connsiteX2" fmla="*/ 4193627 w 4193627"/>
              <a:gd name="connsiteY2" fmla="*/ 5502166 h 5502166"/>
              <a:gd name="connsiteX3" fmla="*/ 3484179 w 4193627"/>
              <a:gd name="connsiteY3" fmla="*/ 5502166 h 5502166"/>
              <a:gd name="connsiteX4" fmla="*/ 0 w 4193627"/>
              <a:gd name="connsiteY4" fmla="*/ 0 h 55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627" h="5502166">
                <a:moveTo>
                  <a:pt x="0" y="0"/>
                </a:moveTo>
                <a:lnTo>
                  <a:pt x="662151" y="0"/>
                </a:lnTo>
                <a:lnTo>
                  <a:pt x="4193627" y="5502166"/>
                </a:lnTo>
                <a:lnTo>
                  <a:pt x="3484179" y="55021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F37F88-5736-43B3-9E7C-9ABD7A1B56A0}"/>
              </a:ext>
            </a:extLst>
          </p:cNvPr>
          <p:cNvSpPr/>
          <p:nvPr/>
        </p:nvSpPr>
        <p:spPr>
          <a:xfrm flipH="1">
            <a:off x="4185855" y="425669"/>
            <a:ext cx="3373821" cy="804041"/>
          </a:xfrm>
          <a:custGeom>
            <a:avLst/>
            <a:gdLst>
              <a:gd name="connsiteX0" fmla="*/ 2830348 w 3373821"/>
              <a:gd name="connsiteY0" fmla="*/ 0 h 804041"/>
              <a:gd name="connsiteX1" fmla="*/ 0 w 3373821"/>
              <a:gd name="connsiteY1" fmla="*/ 0 h 804041"/>
              <a:gd name="connsiteX2" fmla="*/ 0 w 3373821"/>
              <a:gd name="connsiteY2" fmla="*/ 804041 h 804041"/>
              <a:gd name="connsiteX3" fmla="*/ 3373821 w 3373821"/>
              <a:gd name="connsiteY3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3821" h="804041">
                <a:moveTo>
                  <a:pt x="2830348" y="0"/>
                </a:moveTo>
                <a:lnTo>
                  <a:pt x="0" y="0"/>
                </a:lnTo>
                <a:lnTo>
                  <a:pt x="0" y="804041"/>
                </a:lnTo>
                <a:lnTo>
                  <a:pt x="3373821" y="80404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TH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3AE3DDF-854F-EA4F-BE4B-3CD510A6648E}"/>
              </a:ext>
            </a:extLst>
          </p:cNvPr>
          <p:cNvSpPr/>
          <p:nvPr/>
        </p:nvSpPr>
        <p:spPr>
          <a:xfrm flipH="1">
            <a:off x="4737647" y="993228"/>
            <a:ext cx="2822028" cy="283779"/>
          </a:xfrm>
          <a:custGeom>
            <a:avLst/>
            <a:gdLst>
              <a:gd name="connsiteX0" fmla="*/ 0 w 2853559"/>
              <a:gd name="connsiteY0" fmla="*/ 0 h 283779"/>
              <a:gd name="connsiteX1" fmla="*/ 2853559 w 2853559"/>
              <a:gd name="connsiteY1" fmla="*/ 0 h 283779"/>
              <a:gd name="connsiteX2" fmla="*/ 2554014 w 2853559"/>
              <a:gd name="connsiteY2" fmla="*/ 283779 h 283779"/>
              <a:gd name="connsiteX3" fmla="*/ 0 w 2853559"/>
              <a:gd name="connsiteY3" fmla="*/ 283779 h 283779"/>
              <a:gd name="connsiteX4" fmla="*/ 0 w 2853559"/>
              <a:gd name="connsiteY4" fmla="*/ 0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559" h="283779">
                <a:moveTo>
                  <a:pt x="0" y="0"/>
                </a:moveTo>
                <a:lnTo>
                  <a:pt x="2853559" y="0"/>
                </a:lnTo>
                <a:lnTo>
                  <a:pt x="2554014" y="283779"/>
                </a:lnTo>
                <a:lnTo>
                  <a:pt x="0" y="283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AFB347-6184-4CA7-B67D-519F069D5140}"/>
              </a:ext>
            </a:extLst>
          </p:cNvPr>
          <p:cNvSpPr/>
          <p:nvPr/>
        </p:nvSpPr>
        <p:spPr>
          <a:xfrm flipH="1">
            <a:off x="3402175" y="6243145"/>
            <a:ext cx="4157500" cy="614856"/>
          </a:xfrm>
          <a:custGeom>
            <a:avLst/>
            <a:gdLst>
              <a:gd name="connsiteX0" fmla="*/ 5127984 w 6140778"/>
              <a:gd name="connsiteY0" fmla="*/ 0 h 1308538"/>
              <a:gd name="connsiteX1" fmla="*/ 0 w 6140778"/>
              <a:gd name="connsiteY1" fmla="*/ 0 h 1308538"/>
              <a:gd name="connsiteX2" fmla="*/ 0 w 6140778"/>
              <a:gd name="connsiteY2" fmla="*/ 1308538 h 1308538"/>
              <a:gd name="connsiteX3" fmla="*/ 6140778 w 6140778"/>
              <a:gd name="connsiteY3" fmla="*/ 1308538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778" h="1308538">
                <a:moveTo>
                  <a:pt x="5127984" y="0"/>
                </a:moveTo>
                <a:lnTo>
                  <a:pt x="0" y="0"/>
                </a:lnTo>
                <a:lnTo>
                  <a:pt x="0" y="1308538"/>
                </a:lnTo>
                <a:lnTo>
                  <a:pt x="6140778" y="130853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123E72-687B-4B4F-992C-50561809CB53}"/>
              </a:ext>
            </a:extLst>
          </p:cNvPr>
          <p:cNvSpPr/>
          <p:nvPr/>
        </p:nvSpPr>
        <p:spPr>
          <a:xfrm flipH="1">
            <a:off x="0" y="5580993"/>
            <a:ext cx="7562850" cy="551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C60B8146-9C38-874D-8689-43495F130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5" y="8873222"/>
            <a:ext cx="1099589" cy="1099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137554-A560-9C48-A865-24F5F4132DC6}"/>
              </a:ext>
            </a:extLst>
          </p:cNvPr>
          <p:cNvSpPr txBox="1"/>
          <p:nvPr/>
        </p:nvSpPr>
        <p:spPr>
          <a:xfrm>
            <a:off x="1469006" y="8822851"/>
            <a:ext cx="6084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โรงเรียนทีปราษฎร์พิทยา</a:t>
            </a:r>
          </a:p>
          <a:p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สำนักงานเขตพื้นที่การศึกษามัธยมศึกษาสุราษฎร์ธานี  ชุมพร</a:t>
            </a:r>
          </a:p>
          <a:p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สำนักงานคณะกรรมการการศึกษาขั้นพื้นฐาน</a:t>
            </a:r>
          </a:p>
          <a:p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กระทรวงศึกษาธิการ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12232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</TotalTime>
  <Words>68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TH SarabunIT๙</vt:lpstr>
      <vt:lpstr>Arial</vt:lpstr>
      <vt:lpstr>Angsana New</vt:lpstr>
      <vt:lpstr>Calibri Light</vt:lpstr>
      <vt:lpstr>Calibri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Pumpui</cp:lastModifiedBy>
  <cp:revision>127</cp:revision>
  <cp:lastPrinted>2021-02-08T13:56:11Z</cp:lastPrinted>
  <dcterms:created xsi:type="dcterms:W3CDTF">2020-07-02T05:42:55Z</dcterms:created>
  <dcterms:modified xsi:type="dcterms:W3CDTF">2022-12-01T05:40:08Z</dcterms:modified>
</cp:coreProperties>
</file>