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44" r:id="rId2"/>
    <p:sldId id="349" r:id="rId3"/>
  </p:sldIdLst>
  <p:sldSz cx="7562850" cy="106886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TH Fah kwang" panose="02000506000000020004" charset="-34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DE7"/>
    <a:srgbClr val="FFFF99"/>
    <a:srgbClr val="FFFFE7"/>
    <a:srgbClr val="FDFFB9"/>
    <a:srgbClr val="BEE7F9"/>
    <a:srgbClr val="FFCC00"/>
    <a:srgbClr val="3BB0FF"/>
    <a:srgbClr val="0099FF"/>
    <a:srgbClr val="0DC0FF"/>
    <a:srgbClr val="479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9" autoAdjust="0"/>
    <p:restoredTop sz="95226" autoAdjust="0"/>
  </p:normalViewPr>
  <p:slideViewPr>
    <p:cSldViewPr snapToGrid="0">
      <p:cViewPr varScale="1">
        <p:scale>
          <a:sx n="55" d="100"/>
          <a:sy n="55" d="100"/>
        </p:scale>
        <p:origin x="1728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2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7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3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E3FE-31FF-43F6-B738-10BAC54F2AD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E7C7D-1C6F-403E-A807-FDCC78D1B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" y="0"/>
            <a:ext cx="7556392" cy="10688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4748E-3A38-49C1-935A-5720445FF507}"/>
              </a:ext>
            </a:extLst>
          </p:cNvPr>
          <p:cNvSpPr/>
          <p:nvPr/>
        </p:nvSpPr>
        <p:spPr>
          <a:xfrm>
            <a:off x="0" y="9398832"/>
            <a:ext cx="7562850" cy="1289805"/>
          </a:xfrm>
          <a:prstGeom prst="rect">
            <a:avLst/>
          </a:prstGeom>
          <a:gradFill flip="none" rotWithShape="1">
            <a:gsLst>
              <a:gs pos="0">
                <a:srgbClr val="A87726"/>
              </a:gs>
              <a:gs pos="50000">
                <a:srgbClr val="E5D671"/>
              </a:gs>
              <a:gs pos="100000">
                <a:srgbClr val="A8772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9C449-B93C-4412-AB87-1CE5679AABF5}"/>
              </a:ext>
            </a:extLst>
          </p:cNvPr>
          <p:cNvSpPr/>
          <p:nvPr/>
        </p:nvSpPr>
        <p:spPr>
          <a:xfrm rot="10800000">
            <a:off x="-9687" y="-81146"/>
            <a:ext cx="7615279" cy="10029818"/>
          </a:xfrm>
          <a:prstGeom prst="rect">
            <a:avLst/>
          </a:prstGeom>
          <a:gradFill>
            <a:gsLst>
              <a:gs pos="0">
                <a:srgbClr val="FFFFE7"/>
              </a:gs>
              <a:gs pos="61000">
                <a:srgbClr val="FFFFE7"/>
              </a:gs>
              <a:gs pos="100000">
                <a:srgbClr val="FFFF99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E72F2-CAC4-4CF0-AB32-BCE4BBF525A5}"/>
              </a:ext>
            </a:extLst>
          </p:cNvPr>
          <p:cNvSpPr/>
          <p:nvPr/>
        </p:nvSpPr>
        <p:spPr>
          <a:xfrm rot="10800000">
            <a:off x="-6460" y="9089348"/>
            <a:ext cx="7612051" cy="1599290"/>
          </a:xfrm>
          <a:prstGeom prst="rect">
            <a:avLst/>
          </a:prstGeom>
          <a:gradFill flip="none" rotWithShape="1">
            <a:gsLst>
              <a:gs pos="0">
                <a:srgbClr val="F5ADE7"/>
              </a:gs>
              <a:gs pos="42000">
                <a:srgbClr val="FDFFB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296DF2-BFF4-4634-BD32-6070DE509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263"/>
          <a:stretch/>
        </p:blipFill>
        <p:spPr>
          <a:xfrm>
            <a:off x="10254" y="2993253"/>
            <a:ext cx="7559055" cy="138621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86AFC64-733E-4B3F-8C76-FFE3B4A1FF50}"/>
              </a:ext>
            </a:extLst>
          </p:cNvPr>
          <p:cNvSpPr/>
          <p:nvPr/>
        </p:nvSpPr>
        <p:spPr>
          <a:xfrm>
            <a:off x="900431" y="3284895"/>
            <a:ext cx="37160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ชั้นมัธยมศึกษาปีที่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th-T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ห้อง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cap="none" spc="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0A31FE-F3FE-44EF-AC68-BAF4B7274859}"/>
              </a:ext>
            </a:extLst>
          </p:cNvPr>
          <p:cNvSpPr txBox="1"/>
          <p:nvPr/>
        </p:nvSpPr>
        <p:spPr>
          <a:xfrm>
            <a:off x="1472427" y="7696460"/>
            <a:ext cx="44344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400" b="1" dirty="0">
                <a:latin typeface="TH Fah kwang" panose="02000506000000020004" charset="-34"/>
                <a:cs typeface="TH Fah kwang" panose="02000506000000020004" charset="-34"/>
              </a:rPr>
              <a:t>ครูที่ปรึกษา</a:t>
            </a:r>
          </a:p>
          <a:p>
            <a:pPr algn="ctr">
              <a:spcBef>
                <a:spcPts val="600"/>
              </a:spcBef>
            </a:pPr>
            <a:r>
              <a:rPr lang="th-TH" sz="2800" b="1" dirty="0">
                <a:latin typeface="TH Fah kwang" panose="02000506000000020004" charset="-34"/>
                <a:cs typeface="TH Fah kwang" panose="02000506000000020004" charset="-34"/>
              </a:rPr>
              <a:t>นางสาวจตุพร  เฝือชัย</a:t>
            </a:r>
            <a:endParaRPr lang="en-US" sz="2800" b="1" dirty="0">
              <a:latin typeface="TH Fah kwang" panose="02000506000000020004" charset="-34"/>
              <a:cs typeface="TH Fah kwang" panose="0200050600000002000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F36383-5B2F-4752-8C22-AB7B184F91BC}"/>
              </a:ext>
            </a:extLst>
          </p:cNvPr>
          <p:cNvSpPr txBox="1"/>
          <p:nvPr/>
        </p:nvSpPr>
        <p:spPr>
          <a:xfrm>
            <a:off x="365648" y="9163733"/>
            <a:ext cx="683155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400" b="1" dirty="0">
                <a:latin typeface="TH Fah kwang" panose="02000506000000020004" charset="-34"/>
                <a:cs typeface="TH Fah kwang" panose="02000506000000020004" charset="-34"/>
              </a:rPr>
              <a:t>โรงเรียนทีปราษฎร์พิทยา</a:t>
            </a:r>
          </a:p>
          <a:p>
            <a:pPr algn="ctr">
              <a:spcBef>
                <a:spcPts val="600"/>
              </a:spcBef>
            </a:pPr>
            <a:r>
              <a:rPr lang="th-TH" sz="2400" b="1" dirty="0">
                <a:latin typeface="TH Fah kwang" panose="02000506000000020004" charset="-34"/>
                <a:cs typeface="TH Fah kwang" panose="02000506000000020004" charset="-34"/>
              </a:rPr>
              <a:t>อำเภอเกาะสมุย  จังหวัดสุราษฎร์ธานี</a:t>
            </a:r>
          </a:p>
          <a:p>
            <a:pPr algn="ctr">
              <a:spcBef>
                <a:spcPts val="600"/>
              </a:spcBef>
            </a:pPr>
            <a:r>
              <a:rPr lang="th-TH" sz="2400" b="1" dirty="0">
                <a:latin typeface="TH Fah kwang" panose="02000506000000020004" charset="-34"/>
                <a:cs typeface="TH Fah kwang" panose="02000506000000020004" charset="-34"/>
              </a:rPr>
              <a:t>สำนักงานเขตพื้นที่การศึกษามัธยมศึกษาสุราษฎร์ธานี ชุมพร</a:t>
            </a:r>
          </a:p>
          <a:p>
            <a:pPr algn="ctr">
              <a:spcBef>
                <a:spcPts val="600"/>
              </a:spcBef>
            </a:pPr>
            <a:endParaRPr lang="en-US" sz="2400" b="1" dirty="0">
              <a:latin typeface="TH Fah kwang" panose="02000506000000020004" charset="-34"/>
              <a:cs typeface="TH Fah kwang" panose="02000506000000020004" charset="-34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98BF419-6659-9433-3C42-0F3952037948}"/>
              </a:ext>
            </a:extLst>
          </p:cNvPr>
          <p:cNvSpPr/>
          <p:nvPr/>
        </p:nvSpPr>
        <p:spPr>
          <a:xfrm rot="10800000">
            <a:off x="-4736" y="-62966"/>
            <a:ext cx="7612051" cy="2952752"/>
          </a:xfrm>
          <a:prstGeom prst="rect">
            <a:avLst/>
          </a:prstGeom>
          <a:gradFill flip="none" rotWithShape="1">
            <a:gsLst>
              <a:gs pos="0">
                <a:srgbClr val="F5ADE7"/>
              </a:gs>
              <a:gs pos="50000">
                <a:srgbClr val="F5ADE7"/>
              </a:gs>
              <a:gs pos="100000">
                <a:srgbClr val="FFFF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E3B78F-7526-4AF2-AEB1-B90F660F8CE9}"/>
              </a:ext>
            </a:extLst>
          </p:cNvPr>
          <p:cNvSpPr/>
          <p:nvPr/>
        </p:nvSpPr>
        <p:spPr>
          <a:xfrm>
            <a:off x="1116272" y="1599290"/>
            <a:ext cx="5330306" cy="1138773"/>
          </a:xfrm>
          <a:prstGeom prst="rect">
            <a:avLst/>
          </a:prstGeom>
          <a:noFill/>
          <a:effectLst>
            <a:glow rad="152400">
              <a:schemeClr val="bg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รายงานผลการเยี่ยมบ้านนักเรียน</a:t>
            </a:r>
            <a:endParaRPr lang="th-TH" sz="3600" b="1" cap="none" spc="0" dirty="0">
              <a:ln w="22225">
                <a:noFill/>
                <a:prstDash val="solid"/>
              </a:ln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3200" b="1" dirty="0">
                <a:ln w="22225">
                  <a:noFill/>
                  <a:prstDash val="solid"/>
                </a:ln>
                <a:solidFill>
                  <a:srgbClr val="1D31EB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ภาคเรียนที่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1D31EB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1 </a:t>
            </a:r>
            <a:r>
              <a:rPr lang="th-TH" sz="3200" b="1" dirty="0">
                <a:ln w="22225">
                  <a:noFill/>
                  <a:prstDash val="solid"/>
                </a:ln>
                <a:solidFill>
                  <a:srgbClr val="1D31EB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ปีการศึกษา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1D31EB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2566</a:t>
            </a:r>
            <a:endParaRPr lang="en-US" sz="3200" b="1" cap="none" spc="0" dirty="0">
              <a:ln w="22225">
                <a:noFill/>
                <a:prstDash val="solid"/>
              </a:ln>
              <a:solidFill>
                <a:srgbClr val="1D31EB"/>
              </a:solidFill>
              <a:effectLst>
                <a:glow rad="190500">
                  <a:schemeClr val="bg1"/>
                </a:glo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C07204-6EE7-49F1-83DC-3A3BBB292B17}"/>
              </a:ext>
            </a:extLst>
          </p:cNvPr>
          <p:cNvSpPr/>
          <p:nvPr/>
        </p:nvSpPr>
        <p:spPr>
          <a:xfrm>
            <a:off x="4228773" y="121056"/>
            <a:ext cx="1386216" cy="1386216"/>
          </a:xfrm>
          <a:prstGeom prst="ellipse">
            <a:avLst/>
          </a:prstGeom>
          <a:gradFill flip="none" rotWithShape="1">
            <a:gsLst>
              <a:gs pos="0">
                <a:srgbClr val="BFBDBE"/>
              </a:gs>
              <a:gs pos="49000">
                <a:srgbClr val="EDEDEF"/>
              </a:gs>
              <a:gs pos="100000">
                <a:srgbClr val="BFBDBE"/>
              </a:gs>
            </a:gsLst>
            <a:lin ang="2700000" scaled="1"/>
            <a:tileRect/>
          </a:gradFill>
          <a:ln w="53975">
            <a:gradFill>
              <a:gsLst>
                <a:gs pos="0">
                  <a:srgbClr val="A87726"/>
                </a:gs>
                <a:gs pos="50000">
                  <a:srgbClr val="E5D671"/>
                </a:gs>
                <a:gs pos="100000">
                  <a:srgbClr val="A8772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ประวัติความเป็นมา – โรงเรียนทีปราษฎร์พิทยา (Theeparatpittaya School)">
            <a:extLst>
              <a:ext uri="{FF2B5EF4-FFF2-40B4-BE49-F238E27FC236}">
                <a16:creationId xmlns:a16="http://schemas.microsoft.com/office/drawing/2014/main" id="{30B8A394-1E75-4D0F-BCB1-9DCB13C9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23" y="163185"/>
            <a:ext cx="1299117" cy="12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9AA10CEA-04BC-14F9-D166-5761C28F4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27" y="379675"/>
            <a:ext cx="2572090" cy="1011688"/>
          </a:xfrm>
          <a:prstGeom prst="rect">
            <a:avLst/>
          </a:prstGeom>
        </p:spPr>
      </p:pic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8CD9DFDC-538E-6E58-B58F-6129CC6D47F2}"/>
              </a:ext>
            </a:extLst>
          </p:cNvPr>
          <p:cNvCxnSpPr>
            <a:cxnSpLocks/>
          </p:cNvCxnSpPr>
          <p:nvPr/>
        </p:nvCxnSpPr>
        <p:spPr>
          <a:xfrm>
            <a:off x="0" y="2963273"/>
            <a:ext cx="7622305" cy="29980"/>
          </a:xfrm>
          <a:prstGeom prst="line">
            <a:avLst/>
          </a:prstGeom>
          <a:ln w="76200">
            <a:solidFill>
              <a:srgbClr val="F5A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F0FC6132-79C3-0A28-1332-E0615AF2E6EA}"/>
              </a:ext>
            </a:extLst>
          </p:cNvPr>
          <p:cNvCxnSpPr>
            <a:cxnSpLocks/>
          </p:cNvCxnSpPr>
          <p:nvPr/>
        </p:nvCxnSpPr>
        <p:spPr>
          <a:xfrm>
            <a:off x="-19726" y="8994566"/>
            <a:ext cx="7622305" cy="29980"/>
          </a:xfrm>
          <a:prstGeom prst="line">
            <a:avLst/>
          </a:prstGeom>
          <a:ln w="38100">
            <a:solidFill>
              <a:srgbClr val="F5A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D4E5EBBA-ECB5-37A1-ECBA-08E581788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74" y="4723277"/>
            <a:ext cx="228571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rgbClr val="BEE7F9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E7C7D-1C6F-403E-A807-FDCC78D1B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" y="0"/>
            <a:ext cx="7556392" cy="10688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4748E-3A38-49C1-935A-5720445FF507}"/>
              </a:ext>
            </a:extLst>
          </p:cNvPr>
          <p:cNvSpPr/>
          <p:nvPr/>
        </p:nvSpPr>
        <p:spPr>
          <a:xfrm>
            <a:off x="0" y="9398832"/>
            <a:ext cx="7562850" cy="1289805"/>
          </a:xfrm>
          <a:prstGeom prst="rect">
            <a:avLst/>
          </a:prstGeom>
          <a:gradFill flip="none" rotWithShape="1">
            <a:gsLst>
              <a:gs pos="0">
                <a:srgbClr val="A87726"/>
              </a:gs>
              <a:gs pos="50000">
                <a:srgbClr val="E5D671"/>
              </a:gs>
              <a:gs pos="100000">
                <a:srgbClr val="A8772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9C449-B93C-4412-AB87-1CE5679AABF5}"/>
              </a:ext>
            </a:extLst>
          </p:cNvPr>
          <p:cNvSpPr/>
          <p:nvPr/>
        </p:nvSpPr>
        <p:spPr>
          <a:xfrm rot="10800000">
            <a:off x="-9687" y="-81146"/>
            <a:ext cx="7615279" cy="10029818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61000">
                <a:srgbClr val="FFFFE7"/>
              </a:gs>
              <a:gs pos="100000">
                <a:srgbClr val="FFFF99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E72F2-CAC4-4CF0-AB32-BCE4BBF525A5}"/>
              </a:ext>
            </a:extLst>
          </p:cNvPr>
          <p:cNvSpPr/>
          <p:nvPr/>
        </p:nvSpPr>
        <p:spPr>
          <a:xfrm rot="10800000">
            <a:off x="-6460" y="9089348"/>
            <a:ext cx="7612051" cy="1599290"/>
          </a:xfrm>
          <a:prstGeom prst="rect">
            <a:avLst/>
          </a:prstGeom>
          <a:gradFill flip="none" rotWithShape="1">
            <a:gsLst>
              <a:gs pos="0">
                <a:srgbClr val="F5ADE7"/>
              </a:gs>
              <a:gs pos="42000">
                <a:srgbClr val="FFFF9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98BF419-6659-9433-3C42-0F3952037948}"/>
              </a:ext>
            </a:extLst>
          </p:cNvPr>
          <p:cNvSpPr/>
          <p:nvPr/>
        </p:nvSpPr>
        <p:spPr>
          <a:xfrm rot="10800000">
            <a:off x="-4736" y="-62966"/>
            <a:ext cx="7612051" cy="2952752"/>
          </a:xfrm>
          <a:prstGeom prst="rect">
            <a:avLst/>
          </a:prstGeom>
          <a:gradFill flip="none" rotWithShape="1">
            <a:gsLst>
              <a:gs pos="96000">
                <a:srgbClr val="F5ADE7"/>
              </a:gs>
              <a:gs pos="13000">
                <a:srgbClr val="FFFF9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E3B78F-7526-4AF2-AEB1-B90F660F8CE9}"/>
              </a:ext>
            </a:extLst>
          </p:cNvPr>
          <p:cNvSpPr/>
          <p:nvPr/>
        </p:nvSpPr>
        <p:spPr>
          <a:xfrm>
            <a:off x="1488168" y="797422"/>
            <a:ext cx="4586512" cy="1200329"/>
          </a:xfrm>
          <a:prstGeom prst="rect">
            <a:avLst/>
          </a:prstGeom>
          <a:noFill/>
          <a:effectLst>
            <a:glow rad="152400">
              <a:schemeClr val="bg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>
                <a:ln w="22225">
                  <a:noFill/>
                  <a:prstDash val="solid"/>
                </a:ln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ระบบดูแลช่วยเหลือนักเรียน</a:t>
            </a:r>
          </a:p>
          <a:p>
            <a:pPr algn="ctr"/>
            <a:r>
              <a:rPr lang="th-TH" sz="3600" b="1" dirty="0">
                <a:ln w="22225">
                  <a:noFill/>
                  <a:prstDash val="solid"/>
                </a:ln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โรงเรียนทีปราษฎร์พิทยา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C07204-6EE7-49F1-83DC-3A3BBB292B17}"/>
              </a:ext>
            </a:extLst>
          </p:cNvPr>
          <p:cNvSpPr/>
          <p:nvPr/>
        </p:nvSpPr>
        <p:spPr>
          <a:xfrm>
            <a:off x="2413708" y="4384078"/>
            <a:ext cx="3012731" cy="3012731"/>
          </a:xfrm>
          <a:prstGeom prst="ellipse">
            <a:avLst/>
          </a:prstGeom>
          <a:gradFill flip="none" rotWithShape="1">
            <a:gsLst>
              <a:gs pos="0">
                <a:srgbClr val="BFBDBE"/>
              </a:gs>
              <a:gs pos="49000">
                <a:srgbClr val="EDEDEF"/>
              </a:gs>
              <a:gs pos="100000">
                <a:srgbClr val="BFBDBE"/>
              </a:gs>
            </a:gsLst>
            <a:lin ang="2700000" scaled="1"/>
            <a:tileRect/>
          </a:gradFill>
          <a:ln w="53975">
            <a:gradFill>
              <a:gsLst>
                <a:gs pos="0">
                  <a:srgbClr val="A87726"/>
                </a:gs>
                <a:gs pos="50000">
                  <a:srgbClr val="E5D671"/>
                </a:gs>
                <a:gs pos="100000">
                  <a:srgbClr val="A8772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ประวัติความเป็นมา – โรงเรียนทีปราษฎร์พิทยา (Theeparatpittaya School)">
            <a:extLst>
              <a:ext uri="{FF2B5EF4-FFF2-40B4-BE49-F238E27FC236}">
                <a16:creationId xmlns:a16="http://schemas.microsoft.com/office/drawing/2014/main" id="{30B8A394-1E75-4D0F-BCB1-9DCB13C9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42" y="4432643"/>
            <a:ext cx="2901262" cy="29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8CD9DFDC-538E-6E58-B58F-6129CC6D47F2}"/>
              </a:ext>
            </a:extLst>
          </p:cNvPr>
          <p:cNvCxnSpPr>
            <a:cxnSpLocks/>
          </p:cNvCxnSpPr>
          <p:nvPr/>
        </p:nvCxnSpPr>
        <p:spPr>
          <a:xfrm>
            <a:off x="0" y="2963273"/>
            <a:ext cx="7622305" cy="29980"/>
          </a:xfrm>
          <a:prstGeom prst="line">
            <a:avLst/>
          </a:prstGeom>
          <a:ln w="76200">
            <a:solidFill>
              <a:srgbClr val="F5A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F0FC6132-79C3-0A28-1332-E0615AF2E6EA}"/>
              </a:ext>
            </a:extLst>
          </p:cNvPr>
          <p:cNvCxnSpPr>
            <a:cxnSpLocks/>
          </p:cNvCxnSpPr>
          <p:nvPr/>
        </p:nvCxnSpPr>
        <p:spPr>
          <a:xfrm>
            <a:off x="-19726" y="8994566"/>
            <a:ext cx="7622305" cy="29980"/>
          </a:xfrm>
          <a:prstGeom prst="line">
            <a:avLst/>
          </a:prstGeom>
          <a:ln w="38100">
            <a:solidFill>
              <a:srgbClr val="F5A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2">
            <a:extLst>
              <a:ext uri="{FF2B5EF4-FFF2-40B4-BE49-F238E27FC236}">
                <a16:creationId xmlns:a16="http://schemas.microsoft.com/office/drawing/2014/main" id="{DBEF529E-FDD8-5838-4CE0-B1403C555524}"/>
              </a:ext>
            </a:extLst>
          </p:cNvPr>
          <p:cNvSpPr/>
          <p:nvPr/>
        </p:nvSpPr>
        <p:spPr>
          <a:xfrm>
            <a:off x="229820" y="9581498"/>
            <a:ext cx="710322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22225">
                  <a:noFill/>
                  <a:prstDash val="solid"/>
                </a:ln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สำนักงานเขตพื้นที่การศึกษามัธยมศึกษาสุราษฎร์ธานี ชุมพร</a:t>
            </a:r>
          </a:p>
          <a:p>
            <a:pPr algn="ctr"/>
            <a:r>
              <a:rPr lang="th-TH" sz="2400" b="1" dirty="0">
                <a:ln w="22225">
                  <a:noFill/>
                  <a:prstDash val="solid"/>
                </a:ln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สำนักงานคณะกรรมการการศึกษาขั้นพื้นฐาน  กระทรวงศึกษาธิการ</a:t>
            </a:r>
          </a:p>
        </p:txBody>
      </p:sp>
    </p:spTree>
    <p:extLst>
      <p:ext uri="{BB962C8B-B14F-4D97-AF65-F5344CB8AC3E}">
        <p14:creationId xmlns:p14="http://schemas.microsoft.com/office/powerpoint/2010/main" val="293447679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71</Words>
  <Application>Microsoft Office PowerPoint</Application>
  <PresentationFormat>กำหนดเอง</PresentationFormat>
  <Paragraphs>12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TH Fah kwang</vt:lpstr>
      <vt:lpstr>Calibri Light</vt:lpstr>
      <vt:lpstr>Arial</vt:lpstr>
      <vt:lpstr>Calibri</vt:lpstr>
      <vt:lpstr>Times New Roman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pptrcp</cp:lastModifiedBy>
  <cp:revision>99</cp:revision>
  <dcterms:created xsi:type="dcterms:W3CDTF">2020-07-02T05:42:55Z</dcterms:created>
  <dcterms:modified xsi:type="dcterms:W3CDTF">2023-05-31T10:55:15Z</dcterms:modified>
</cp:coreProperties>
</file>